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4"/>
  </p:sldMasterIdLst>
  <p:notesMasterIdLst>
    <p:notesMasterId r:id="rId43"/>
  </p:notesMasterIdLst>
  <p:sldIdLst>
    <p:sldId id="256" r:id="rId5"/>
    <p:sldId id="1460" r:id="rId6"/>
    <p:sldId id="1461" r:id="rId7"/>
    <p:sldId id="1557" r:id="rId8"/>
    <p:sldId id="1558" r:id="rId9"/>
    <p:sldId id="1588" r:id="rId10"/>
    <p:sldId id="1496" r:id="rId11"/>
    <p:sldId id="1582" r:id="rId12"/>
    <p:sldId id="1584" r:id="rId13"/>
    <p:sldId id="1585" r:id="rId14"/>
    <p:sldId id="1586" r:id="rId15"/>
    <p:sldId id="1587" r:id="rId16"/>
    <p:sldId id="1537" r:id="rId17"/>
    <p:sldId id="326" r:id="rId18"/>
    <p:sldId id="1591" r:id="rId19"/>
    <p:sldId id="327" r:id="rId20"/>
    <p:sldId id="1596" r:id="rId21"/>
    <p:sldId id="1593" r:id="rId22"/>
    <p:sldId id="1597" r:id="rId23"/>
    <p:sldId id="1598" r:id="rId24"/>
    <p:sldId id="329" r:id="rId25"/>
    <p:sldId id="1599" r:id="rId26"/>
    <p:sldId id="330" r:id="rId27"/>
    <p:sldId id="1589" r:id="rId28"/>
    <p:sldId id="1590" r:id="rId29"/>
    <p:sldId id="331" r:id="rId30"/>
    <p:sldId id="332" r:id="rId31"/>
    <p:sldId id="1464" r:id="rId32"/>
    <p:sldId id="1600" r:id="rId33"/>
    <p:sldId id="1547" r:id="rId34"/>
    <p:sldId id="1603" r:id="rId35"/>
    <p:sldId id="1602" r:id="rId36"/>
    <p:sldId id="1573" r:id="rId37"/>
    <p:sldId id="1605" r:id="rId38"/>
    <p:sldId id="340" r:id="rId39"/>
    <p:sldId id="342" r:id="rId40"/>
    <p:sldId id="1526" r:id="rId41"/>
    <p:sldId id="1425" r:id="rId42"/>
  </p:sldIdLst>
  <p:sldSz cx="9144000" cy="5143500" type="screen16x9"/>
  <p:notesSz cx="6858000" cy="9144000"/>
  <p:custDataLst>
    <p:tags r:id="rId44"/>
  </p:custDataLst>
  <p:defaultTex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43">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781EADA-B33A-31CA-FE0C-129C4F82D78C}" name="Maillard, Alexiane" initials="MA" userId="Maillard, Alexiane" providerId="Non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D4D4"/>
    <a:srgbClr val="00802E"/>
    <a:srgbClr val="0A5F2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48935FF-923A-4539-A12A-88BCDC99BB7C}" v="6" dt="2023-11-16T20:16:03.76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ittlere Formatvorlage 2 - Akz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310"/>
  </p:normalViewPr>
  <p:slideViewPr>
    <p:cSldViewPr snapToGrid="0">
      <p:cViewPr>
        <p:scale>
          <a:sx n="124" d="100"/>
          <a:sy n="124" d="100"/>
        </p:scale>
        <p:origin x="105" y="48"/>
      </p:cViewPr>
      <p:guideLst>
        <p:guide orient="horz" pos="1643"/>
        <p:guide pos="288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4.xml"/><Relationship Id="rId51"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ier, Stephan" userId="S::stephan.aier@unisg.ch::c09b466c-35db-4ee9-9b0d-db06883c916e" providerId="AD" clId="Web-{F070BD76-8F42-4B5E-BDB3-67EB39D251B2}"/>
    <pc:docChg chg="modSld">
      <pc:chgData name="Aier, Stephan" userId="S::stephan.aier@unisg.ch::c09b466c-35db-4ee9-9b0d-db06883c916e" providerId="AD" clId="Web-{F070BD76-8F42-4B5E-BDB3-67EB39D251B2}" dt="2023-11-15T16:24:55.906" v="12" actId="1076"/>
      <pc:docMkLst>
        <pc:docMk/>
      </pc:docMkLst>
      <pc:sldChg chg="modSp">
        <pc:chgData name="Aier, Stephan" userId="S::stephan.aier@unisg.ch::c09b466c-35db-4ee9-9b0d-db06883c916e" providerId="AD" clId="Web-{F070BD76-8F42-4B5E-BDB3-67EB39D251B2}" dt="2023-11-15T16:24:55.906" v="12" actId="1076"/>
        <pc:sldMkLst>
          <pc:docMk/>
          <pc:sldMk cId="1736325031" sldId="1547"/>
        </pc:sldMkLst>
        <pc:spChg chg="mod">
          <ac:chgData name="Aier, Stephan" userId="S::stephan.aier@unisg.ch::c09b466c-35db-4ee9-9b0d-db06883c916e" providerId="AD" clId="Web-{F070BD76-8F42-4B5E-BDB3-67EB39D251B2}" dt="2023-11-15T16:24:55.906" v="12" actId="1076"/>
          <ac:spMkLst>
            <pc:docMk/>
            <pc:sldMk cId="1736325031" sldId="1547"/>
            <ac:spMk id="16" creationId="{B610507F-51AB-8511-7D7E-A43DA38C12CA}"/>
          </ac:spMkLst>
        </pc:spChg>
      </pc:sldChg>
    </pc:docChg>
  </pc:docChgLst>
  <pc:docChgLst>
    <pc:chgData name="Aier, Stephan" userId="S::stephan.aier@unisg.ch::c09b466c-35db-4ee9-9b0d-db06883c916e" providerId="AD" clId="Web-{144213D5-07FF-4400-9C6B-4CF9E3133DF3}"/>
    <pc:docChg chg="modSld">
      <pc:chgData name="Aier, Stephan" userId="S::stephan.aier@unisg.ch::c09b466c-35db-4ee9-9b0d-db06883c916e" providerId="AD" clId="Web-{144213D5-07FF-4400-9C6B-4CF9E3133DF3}" dt="2023-11-15T16:22:56.204" v="3" actId="20577"/>
      <pc:docMkLst>
        <pc:docMk/>
      </pc:docMkLst>
      <pc:sldChg chg="modSp">
        <pc:chgData name="Aier, Stephan" userId="S::stephan.aier@unisg.ch::c09b466c-35db-4ee9-9b0d-db06883c916e" providerId="AD" clId="Web-{144213D5-07FF-4400-9C6B-4CF9E3133DF3}" dt="2023-11-15T16:22:56.204" v="3" actId="20577"/>
        <pc:sldMkLst>
          <pc:docMk/>
          <pc:sldMk cId="1736325031" sldId="1547"/>
        </pc:sldMkLst>
        <pc:spChg chg="mod">
          <ac:chgData name="Aier, Stephan" userId="S::stephan.aier@unisg.ch::c09b466c-35db-4ee9-9b0d-db06883c916e" providerId="AD" clId="Web-{144213D5-07FF-4400-9C6B-4CF9E3133DF3}" dt="2023-11-15T16:22:56.204" v="3" actId="20577"/>
          <ac:spMkLst>
            <pc:docMk/>
            <pc:sldMk cId="1736325031" sldId="1547"/>
            <ac:spMk id="18" creationId="{7E730E6B-36F1-5E19-3213-79A75ABC5637}"/>
          </ac:spMkLst>
        </pc:spChg>
      </pc:sldChg>
    </pc:docChg>
  </pc:docChgLst>
  <pc:docChgLst>
    <pc:chgData name="Dominik Buchegger" userId="7f2052fac20aabcc" providerId="LiveId" clId="{F48935FF-923A-4539-A12A-88BCDC99BB7C}"/>
    <pc:docChg chg="undo custSel addSld delSld modSld sldOrd">
      <pc:chgData name="Dominik Buchegger" userId="7f2052fac20aabcc" providerId="LiveId" clId="{F48935FF-923A-4539-A12A-88BCDC99BB7C}" dt="2023-11-16T20:22:25.087" v="122" actId="20577"/>
      <pc:docMkLst>
        <pc:docMk/>
      </pc:docMkLst>
      <pc:sldChg chg="modSp mod">
        <pc:chgData name="Dominik Buchegger" userId="7f2052fac20aabcc" providerId="LiveId" clId="{F48935FF-923A-4539-A12A-88BCDC99BB7C}" dt="2023-11-16T20:16:13.699" v="114" actId="20577"/>
        <pc:sldMkLst>
          <pc:docMk/>
          <pc:sldMk cId="3772496692" sldId="256"/>
        </pc:sldMkLst>
        <pc:spChg chg="mod">
          <ac:chgData name="Dominik Buchegger" userId="7f2052fac20aabcc" providerId="LiveId" clId="{F48935FF-923A-4539-A12A-88BCDC99BB7C}" dt="2023-11-16T20:16:13.699" v="114" actId="20577"/>
          <ac:spMkLst>
            <pc:docMk/>
            <pc:sldMk cId="3772496692" sldId="256"/>
            <ac:spMk id="13" creationId="{0C11E479-9B3A-42D2-A07C-80F9E924336D}"/>
          </ac:spMkLst>
        </pc:spChg>
      </pc:sldChg>
      <pc:sldChg chg="addSp modSp add mod">
        <pc:chgData name="Dominik Buchegger" userId="7f2052fac20aabcc" providerId="LiveId" clId="{F48935FF-923A-4539-A12A-88BCDC99BB7C}" dt="2023-11-16T20:09:49.414" v="23" actId="1035"/>
        <pc:sldMkLst>
          <pc:docMk/>
          <pc:sldMk cId="1051580573" sldId="326"/>
        </pc:sldMkLst>
        <pc:spChg chg="add mod">
          <ac:chgData name="Dominik Buchegger" userId="7f2052fac20aabcc" providerId="LiveId" clId="{F48935FF-923A-4539-A12A-88BCDC99BB7C}" dt="2023-11-16T20:09:49.414" v="23" actId="1035"/>
          <ac:spMkLst>
            <pc:docMk/>
            <pc:sldMk cId="1051580573" sldId="326"/>
            <ac:spMk id="2" creationId="{C0549EDE-6009-21AF-0476-AF523861CB6C}"/>
          </ac:spMkLst>
        </pc:spChg>
      </pc:sldChg>
      <pc:sldChg chg="add">
        <pc:chgData name="Dominik Buchegger" userId="7f2052fac20aabcc" providerId="LiveId" clId="{F48935FF-923A-4539-A12A-88BCDC99BB7C}" dt="2023-11-16T20:08:58.044" v="14"/>
        <pc:sldMkLst>
          <pc:docMk/>
          <pc:sldMk cId="1206280606" sldId="327"/>
        </pc:sldMkLst>
      </pc:sldChg>
      <pc:sldChg chg="modSp add mod">
        <pc:chgData name="Dominik Buchegger" userId="7f2052fac20aabcc" providerId="LiveId" clId="{F48935FF-923A-4539-A12A-88BCDC99BB7C}" dt="2023-11-16T20:11:29.523" v="64" actId="20577"/>
        <pc:sldMkLst>
          <pc:docMk/>
          <pc:sldMk cId="465461136" sldId="329"/>
        </pc:sldMkLst>
        <pc:spChg chg="mod">
          <ac:chgData name="Dominik Buchegger" userId="7f2052fac20aabcc" providerId="LiveId" clId="{F48935FF-923A-4539-A12A-88BCDC99BB7C}" dt="2023-11-16T20:11:29.523" v="64" actId="20577"/>
          <ac:spMkLst>
            <pc:docMk/>
            <pc:sldMk cId="465461136" sldId="329"/>
            <ac:spMk id="5" creationId="{31F0334B-DF5E-4A41-B638-F9A92ACE5793}"/>
          </ac:spMkLst>
        </pc:spChg>
      </pc:sldChg>
      <pc:sldChg chg="add">
        <pc:chgData name="Dominik Buchegger" userId="7f2052fac20aabcc" providerId="LiveId" clId="{F48935FF-923A-4539-A12A-88BCDC99BB7C}" dt="2023-11-16T20:08:58.044" v="14"/>
        <pc:sldMkLst>
          <pc:docMk/>
          <pc:sldMk cId="4261794187" sldId="330"/>
        </pc:sldMkLst>
      </pc:sldChg>
      <pc:sldChg chg="add">
        <pc:chgData name="Dominik Buchegger" userId="7f2052fac20aabcc" providerId="LiveId" clId="{F48935FF-923A-4539-A12A-88BCDC99BB7C}" dt="2023-11-16T20:08:58.044" v="14"/>
        <pc:sldMkLst>
          <pc:docMk/>
          <pc:sldMk cId="1455359729" sldId="331"/>
        </pc:sldMkLst>
      </pc:sldChg>
      <pc:sldChg chg="add">
        <pc:chgData name="Dominik Buchegger" userId="7f2052fac20aabcc" providerId="LiveId" clId="{F48935FF-923A-4539-A12A-88BCDC99BB7C}" dt="2023-11-16T20:08:58.044" v="14"/>
        <pc:sldMkLst>
          <pc:docMk/>
          <pc:sldMk cId="2318293236" sldId="332"/>
        </pc:sldMkLst>
      </pc:sldChg>
      <pc:sldChg chg="add">
        <pc:chgData name="Dominik Buchegger" userId="7f2052fac20aabcc" providerId="LiveId" clId="{F48935FF-923A-4539-A12A-88BCDC99BB7C}" dt="2023-11-16T20:12:51.951" v="65"/>
        <pc:sldMkLst>
          <pc:docMk/>
          <pc:sldMk cId="448161714" sldId="340"/>
        </pc:sldMkLst>
      </pc:sldChg>
      <pc:sldChg chg="delSp add mod">
        <pc:chgData name="Dominik Buchegger" userId="7f2052fac20aabcc" providerId="LiveId" clId="{F48935FF-923A-4539-A12A-88BCDC99BB7C}" dt="2023-11-16T20:15:08.032" v="91" actId="478"/>
        <pc:sldMkLst>
          <pc:docMk/>
          <pc:sldMk cId="747585086" sldId="342"/>
        </pc:sldMkLst>
        <pc:spChg chg="del">
          <ac:chgData name="Dominik Buchegger" userId="7f2052fac20aabcc" providerId="LiveId" clId="{F48935FF-923A-4539-A12A-88BCDC99BB7C}" dt="2023-11-16T20:15:08.032" v="91" actId="478"/>
          <ac:spMkLst>
            <pc:docMk/>
            <pc:sldMk cId="747585086" sldId="342"/>
            <ac:spMk id="4" creationId="{DADD7D71-86D3-9A8B-6CFC-9CFB39862A50}"/>
          </ac:spMkLst>
        </pc:spChg>
      </pc:sldChg>
      <pc:sldChg chg="modSp mod">
        <pc:chgData name="Dominik Buchegger" userId="7f2052fac20aabcc" providerId="LiveId" clId="{F48935FF-923A-4539-A12A-88BCDC99BB7C}" dt="2023-11-16T20:15:35.816" v="113" actId="20577"/>
        <pc:sldMkLst>
          <pc:docMk/>
          <pc:sldMk cId="3950133140" sldId="1425"/>
        </pc:sldMkLst>
        <pc:spChg chg="mod">
          <ac:chgData name="Dominik Buchegger" userId="7f2052fac20aabcc" providerId="LiveId" clId="{F48935FF-923A-4539-A12A-88BCDC99BB7C}" dt="2023-11-16T20:15:35.816" v="113" actId="20577"/>
          <ac:spMkLst>
            <pc:docMk/>
            <pc:sldMk cId="3950133140" sldId="1425"/>
            <ac:spMk id="16" creationId="{909CA527-9C4E-4704-9579-AA53445EF11F}"/>
          </ac:spMkLst>
        </pc:spChg>
      </pc:sldChg>
      <pc:sldChg chg="modSp mod">
        <pc:chgData name="Dominik Buchegger" userId="7f2052fac20aabcc" providerId="LiveId" clId="{F48935FF-923A-4539-A12A-88BCDC99BB7C}" dt="2023-11-16T19:51:41.203" v="12" actId="5793"/>
        <pc:sldMkLst>
          <pc:docMk/>
          <pc:sldMk cId="2946332310" sldId="1460"/>
        </pc:sldMkLst>
        <pc:spChg chg="mod">
          <ac:chgData name="Dominik Buchegger" userId="7f2052fac20aabcc" providerId="LiveId" clId="{F48935FF-923A-4539-A12A-88BCDC99BB7C}" dt="2023-11-16T19:51:41.203" v="12" actId="5793"/>
          <ac:spMkLst>
            <pc:docMk/>
            <pc:sldMk cId="2946332310" sldId="1460"/>
            <ac:spMk id="2" creationId="{38C104DD-55A5-D5D7-68B1-A81097757DA7}"/>
          </ac:spMkLst>
        </pc:spChg>
      </pc:sldChg>
      <pc:sldChg chg="del">
        <pc:chgData name="Dominik Buchegger" userId="7f2052fac20aabcc" providerId="LiveId" clId="{F48935FF-923A-4539-A12A-88BCDC99BB7C}" dt="2023-11-16T19:50:22.398" v="1" actId="47"/>
        <pc:sldMkLst>
          <pc:docMk/>
          <pc:sldMk cId="1987410233" sldId="1534"/>
        </pc:sldMkLst>
      </pc:sldChg>
      <pc:sldChg chg="del">
        <pc:chgData name="Dominik Buchegger" userId="7f2052fac20aabcc" providerId="LiveId" clId="{F48935FF-923A-4539-A12A-88BCDC99BB7C}" dt="2023-11-16T20:09:14.356" v="15" actId="47"/>
        <pc:sldMkLst>
          <pc:docMk/>
          <pc:sldMk cId="3597719166" sldId="1538"/>
        </pc:sldMkLst>
      </pc:sldChg>
      <pc:sldChg chg="modSp mod ord">
        <pc:chgData name="Dominik Buchegger" userId="7f2052fac20aabcc" providerId="LiveId" clId="{F48935FF-923A-4539-A12A-88BCDC99BB7C}" dt="2023-11-16T20:13:52.251" v="71" actId="20577"/>
        <pc:sldMkLst>
          <pc:docMk/>
          <pc:sldMk cId="1736325031" sldId="1547"/>
        </pc:sldMkLst>
        <pc:spChg chg="mod">
          <ac:chgData name="Dominik Buchegger" userId="7f2052fac20aabcc" providerId="LiveId" clId="{F48935FF-923A-4539-A12A-88BCDC99BB7C}" dt="2023-11-16T20:13:52.251" v="71" actId="20577"/>
          <ac:spMkLst>
            <pc:docMk/>
            <pc:sldMk cId="1736325031" sldId="1547"/>
            <ac:spMk id="19" creationId="{1939AFED-BA47-CCD9-8410-0CF75203DD0E}"/>
          </ac:spMkLst>
        </pc:spChg>
      </pc:sldChg>
      <pc:sldChg chg="del ord">
        <pc:chgData name="Dominik Buchegger" userId="7f2052fac20aabcc" providerId="LiveId" clId="{F48935FF-923A-4539-A12A-88BCDC99BB7C}" dt="2023-11-16T20:10:19.469" v="30" actId="47"/>
        <pc:sldMkLst>
          <pc:docMk/>
          <pc:sldMk cId="3555160724" sldId="1551"/>
        </pc:sldMkLst>
      </pc:sldChg>
      <pc:sldChg chg="add">
        <pc:chgData name="Dominik Buchegger" userId="7f2052fac20aabcc" providerId="LiveId" clId="{F48935FF-923A-4539-A12A-88BCDC99BB7C}" dt="2023-11-16T19:50:09.126" v="0"/>
        <pc:sldMkLst>
          <pc:docMk/>
          <pc:sldMk cId="1539011393" sldId="1557"/>
        </pc:sldMkLst>
      </pc:sldChg>
      <pc:sldChg chg="add">
        <pc:chgData name="Dominik Buchegger" userId="7f2052fac20aabcc" providerId="LiveId" clId="{F48935FF-923A-4539-A12A-88BCDC99BB7C}" dt="2023-11-16T19:50:09.126" v="0"/>
        <pc:sldMkLst>
          <pc:docMk/>
          <pc:sldMk cId="2533122920" sldId="1558"/>
        </pc:sldMkLst>
      </pc:sldChg>
      <pc:sldChg chg="del ord">
        <pc:chgData name="Dominik Buchegger" userId="7f2052fac20aabcc" providerId="LiveId" clId="{F48935FF-923A-4539-A12A-88BCDC99BB7C}" dt="2023-11-16T20:14:16.954" v="80" actId="47"/>
        <pc:sldMkLst>
          <pc:docMk/>
          <pc:sldMk cId="2655808385" sldId="1571"/>
        </pc:sldMkLst>
      </pc:sldChg>
      <pc:sldChg chg="ord">
        <pc:chgData name="Dominik Buchegger" userId="7f2052fac20aabcc" providerId="LiveId" clId="{F48935FF-923A-4539-A12A-88BCDC99BB7C}" dt="2023-11-16T20:14:07.686" v="77"/>
        <pc:sldMkLst>
          <pc:docMk/>
          <pc:sldMk cId="2953825467" sldId="1573"/>
        </pc:sldMkLst>
      </pc:sldChg>
      <pc:sldChg chg="del ord">
        <pc:chgData name="Dominik Buchegger" userId="7f2052fac20aabcc" providerId="LiveId" clId="{F48935FF-923A-4539-A12A-88BCDC99BB7C}" dt="2023-11-16T20:14:41.431" v="86" actId="47"/>
        <pc:sldMkLst>
          <pc:docMk/>
          <pc:sldMk cId="2439606922" sldId="1574"/>
        </pc:sldMkLst>
      </pc:sldChg>
      <pc:sldChg chg="modSp mod">
        <pc:chgData name="Dominik Buchegger" userId="7f2052fac20aabcc" providerId="LiveId" clId="{F48935FF-923A-4539-A12A-88BCDC99BB7C}" dt="2023-11-16T20:22:25.087" v="122" actId="20577"/>
        <pc:sldMkLst>
          <pc:docMk/>
          <pc:sldMk cId="2573836808" sldId="1588"/>
        </pc:sldMkLst>
        <pc:spChg chg="mod">
          <ac:chgData name="Dominik Buchegger" userId="7f2052fac20aabcc" providerId="LiveId" clId="{F48935FF-923A-4539-A12A-88BCDC99BB7C}" dt="2023-11-16T20:22:25.087" v="122" actId="20577"/>
          <ac:spMkLst>
            <pc:docMk/>
            <pc:sldMk cId="2573836808" sldId="1588"/>
            <ac:spMk id="16" creationId="{B5013F19-D039-73EB-B041-74160DF50564}"/>
          </ac:spMkLst>
        </pc:spChg>
      </pc:sldChg>
      <pc:sldChg chg="add del">
        <pc:chgData name="Dominik Buchegger" userId="7f2052fac20aabcc" providerId="LiveId" clId="{F48935FF-923A-4539-A12A-88BCDC99BB7C}" dt="2023-11-16T19:51:45.970" v="13" actId="47"/>
        <pc:sldMkLst>
          <pc:docMk/>
          <pc:sldMk cId="1460534361" sldId="1589"/>
        </pc:sldMkLst>
      </pc:sldChg>
      <pc:sldChg chg="add">
        <pc:chgData name="Dominik Buchegger" userId="7f2052fac20aabcc" providerId="LiveId" clId="{F48935FF-923A-4539-A12A-88BCDC99BB7C}" dt="2023-11-16T20:08:58.044" v="14"/>
        <pc:sldMkLst>
          <pc:docMk/>
          <pc:sldMk cId="2474440386" sldId="1589"/>
        </pc:sldMkLst>
      </pc:sldChg>
      <pc:sldChg chg="add">
        <pc:chgData name="Dominik Buchegger" userId="7f2052fac20aabcc" providerId="LiveId" clId="{F48935FF-923A-4539-A12A-88BCDC99BB7C}" dt="2023-11-16T20:08:58.044" v="14"/>
        <pc:sldMkLst>
          <pc:docMk/>
          <pc:sldMk cId="672938778" sldId="1590"/>
        </pc:sldMkLst>
      </pc:sldChg>
      <pc:sldChg chg="add">
        <pc:chgData name="Dominik Buchegger" userId="7f2052fac20aabcc" providerId="LiveId" clId="{F48935FF-923A-4539-A12A-88BCDC99BB7C}" dt="2023-11-16T20:08:58.044" v="14"/>
        <pc:sldMkLst>
          <pc:docMk/>
          <pc:sldMk cId="1303674661" sldId="1591"/>
        </pc:sldMkLst>
      </pc:sldChg>
      <pc:sldChg chg="add">
        <pc:chgData name="Dominik Buchegger" userId="7f2052fac20aabcc" providerId="LiveId" clId="{F48935FF-923A-4539-A12A-88BCDC99BB7C}" dt="2023-11-16T20:08:58.044" v="14"/>
        <pc:sldMkLst>
          <pc:docMk/>
          <pc:sldMk cId="848798205" sldId="1593"/>
        </pc:sldMkLst>
      </pc:sldChg>
      <pc:sldChg chg="add">
        <pc:chgData name="Dominik Buchegger" userId="7f2052fac20aabcc" providerId="LiveId" clId="{F48935FF-923A-4539-A12A-88BCDC99BB7C}" dt="2023-11-16T20:08:58.044" v="14"/>
        <pc:sldMkLst>
          <pc:docMk/>
          <pc:sldMk cId="3358356206" sldId="1596"/>
        </pc:sldMkLst>
      </pc:sldChg>
      <pc:sldChg chg="add">
        <pc:chgData name="Dominik Buchegger" userId="7f2052fac20aabcc" providerId="LiveId" clId="{F48935FF-923A-4539-A12A-88BCDC99BB7C}" dt="2023-11-16T20:08:58.044" v="14"/>
        <pc:sldMkLst>
          <pc:docMk/>
          <pc:sldMk cId="374148858" sldId="1597"/>
        </pc:sldMkLst>
      </pc:sldChg>
      <pc:sldChg chg="add">
        <pc:chgData name="Dominik Buchegger" userId="7f2052fac20aabcc" providerId="LiveId" clId="{F48935FF-923A-4539-A12A-88BCDC99BB7C}" dt="2023-11-16T20:08:58.044" v="14"/>
        <pc:sldMkLst>
          <pc:docMk/>
          <pc:sldMk cId="2342333774" sldId="1598"/>
        </pc:sldMkLst>
      </pc:sldChg>
      <pc:sldChg chg="add">
        <pc:chgData name="Dominik Buchegger" userId="7f2052fac20aabcc" providerId="LiveId" clId="{F48935FF-923A-4539-A12A-88BCDC99BB7C}" dt="2023-11-16T20:08:58.044" v="14"/>
        <pc:sldMkLst>
          <pc:docMk/>
          <pc:sldMk cId="1137320699" sldId="1599"/>
        </pc:sldMkLst>
      </pc:sldChg>
      <pc:sldChg chg="add">
        <pc:chgData name="Dominik Buchegger" userId="7f2052fac20aabcc" providerId="LiveId" clId="{F48935FF-923A-4539-A12A-88BCDC99BB7C}" dt="2023-11-16T20:12:51.951" v="65"/>
        <pc:sldMkLst>
          <pc:docMk/>
          <pc:sldMk cId="2096652361" sldId="1600"/>
        </pc:sldMkLst>
      </pc:sldChg>
      <pc:sldChg chg="add del">
        <pc:chgData name="Dominik Buchegger" userId="7f2052fac20aabcc" providerId="LiveId" clId="{F48935FF-923A-4539-A12A-88BCDC99BB7C}" dt="2023-11-16T20:13:48.720" v="70" actId="47"/>
        <pc:sldMkLst>
          <pc:docMk/>
          <pc:sldMk cId="3905502700" sldId="1601"/>
        </pc:sldMkLst>
      </pc:sldChg>
      <pc:sldChg chg="add ord">
        <pc:chgData name="Dominik Buchegger" userId="7f2052fac20aabcc" providerId="LiveId" clId="{F48935FF-923A-4539-A12A-88BCDC99BB7C}" dt="2023-11-16T20:14:45.971" v="90"/>
        <pc:sldMkLst>
          <pc:docMk/>
          <pc:sldMk cId="2700115944" sldId="1602"/>
        </pc:sldMkLst>
      </pc:sldChg>
      <pc:sldChg chg="add ord">
        <pc:chgData name="Dominik Buchegger" userId="7f2052fac20aabcc" providerId="LiveId" clId="{F48935FF-923A-4539-A12A-88BCDC99BB7C}" dt="2023-11-16T20:14:13.949" v="79"/>
        <pc:sldMkLst>
          <pc:docMk/>
          <pc:sldMk cId="381795476" sldId="1603"/>
        </pc:sldMkLst>
      </pc:sldChg>
      <pc:sldChg chg="add del ord">
        <pc:chgData name="Dominik Buchegger" userId="7f2052fac20aabcc" providerId="LiveId" clId="{F48935FF-923A-4539-A12A-88BCDC99BB7C}" dt="2023-11-16T20:14:34.477" v="83" actId="47"/>
        <pc:sldMkLst>
          <pc:docMk/>
          <pc:sldMk cId="3287198566" sldId="1604"/>
        </pc:sldMkLst>
      </pc:sldChg>
      <pc:sldChg chg="add ord">
        <pc:chgData name="Dominik Buchegger" userId="7f2052fac20aabcc" providerId="LiveId" clId="{F48935FF-923A-4539-A12A-88BCDC99BB7C}" dt="2023-11-16T20:14:39.495" v="85"/>
        <pc:sldMkLst>
          <pc:docMk/>
          <pc:sldMk cId="327279488" sldId="1605"/>
        </pc:sldMkLst>
      </pc:sldChg>
    </pc:docChg>
  </pc:docChgLst>
  <pc:docChgLst>
    <pc:chgData name="Falk, Damian" userId="S::damian.falk@student.unisg.ch::4f16a6b0-c0cc-4ec4-98f5-fa5fde10b3de" providerId="AD" clId="Web-{43648007-C3EE-4BAC-A472-10A07FE4711A}"/>
    <pc:docChg chg="addSld">
      <pc:chgData name="Falk, Damian" userId="S::damian.falk@student.unisg.ch::4f16a6b0-c0cc-4ec4-98f5-fa5fde10b3de" providerId="AD" clId="Web-{43648007-C3EE-4BAC-A472-10A07FE4711A}" dt="2023-11-15T13:34:36.217" v="0"/>
      <pc:docMkLst>
        <pc:docMk/>
      </pc:docMkLst>
      <pc:sldChg chg="add">
        <pc:chgData name="Falk, Damian" userId="S::damian.falk@student.unisg.ch::4f16a6b0-c0cc-4ec4-98f5-fa5fde10b3de" providerId="AD" clId="Web-{43648007-C3EE-4BAC-A472-10A07FE4711A}" dt="2023-11-15T13:34:36.217" v="0"/>
        <pc:sldMkLst>
          <pc:docMk/>
          <pc:sldMk cId="2573836808" sldId="1588"/>
        </pc:sldMkLst>
      </pc:sldChg>
    </pc:docChg>
  </pc:docChgLst>
  <pc:docChgLst>
    <pc:chgData name="Wu, Jing" userId="S::jing.wu@unisg.ch::185a692c-9f7b-4ee2-912c-20396d42d98e" providerId="AD" clId="Web-{A8B0DC3C-C7BA-45D4-8BC3-B5A6416323E9}"/>
    <pc:docChg chg="modSld">
      <pc:chgData name="Wu, Jing" userId="S::jing.wu@unisg.ch::185a692c-9f7b-4ee2-912c-20396d42d98e" providerId="AD" clId="Web-{A8B0DC3C-C7BA-45D4-8BC3-B5A6416323E9}" dt="2023-11-15T13:57:59.978" v="52" actId="20577"/>
      <pc:docMkLst>
        <pc:docMk/>
      </pc:docMkLst>
      <pc:sldChg chg="modSp">
        <pc:chgData name="Wu, Jing" userId="S::jing.wu@unisg.ch::185a692c-9f7b-4ee2-912c-20396d42d98e" providerId="AD" clId="Web-{A8B0DC3C-C7BA-45D4-8BC3-B5A6416323E9}" dt="2023-11-15T13:57:59.978" v="52" actId="20577"/>
        <pc:sldMkLst>
          <pc:docMk/>
          <pc:sldMk cId="4063859221" sldId="1582"/>
        </pc:sldMkLst>
        <pc:spChg chg="mod">
          <ac:chgData name="Wu, Jing" userId="S::jing.wu@unisg.ch::185a692c-9f7b-4ee2-912c-20396d42d98e" providerId="AD" clId="Web-{A8B0DC3C-C7BA-45D4-8BC3-B5A6416323E9}" dt="2023-11-15T13:57:59.978" v="52" actId="20577"/>
          <ac:spMkLst>
            <pc:docMk/>
            <pc:sldMk cId="4063859221" sldId="1582"/>
            <ac:spMk id="6" creationId="{D13D140E-95C0-9438-D3E1-30609DA22E6E}"/>
          </ac:spMkLst>
        </pc:spChg>
      </pc:sldChg>
    </pc:docChg>
  </pc:docChgLst>
  <pc:docChgLst>
    <pc:chgData name="Falk, Damian" userId="S::damian.falk@student.unisg.ch::4f16a6b0-c0cc-4ec4-98f5-fa5fde10b3de" providerId="AD" clId="Web-{8D171D15-F819-41CC-8022-54902099BDA0}"/>
    <pc:docChg chg="modSld">
      <pc:chgData name="Falk, Damian" userId="S::damian.falk@student.unisg.ch::4f16a6b0-c0cc-4ec4-98f5-fa5fde10b3de" providerId="AD" clId="Web-{8D171D15-F819-41CC-8022-54902099BDA0}" dt="2023-11-15T16:37:22.668" v="2" actId="20577"/>
      <pc:docMkLst>
        <pc:docMk/>
      </pc:docMkLst>
      <pc:sldChg chg="modSp">
        <pc:chgData name="Falk, Damian" userId="S::damian.falk@student.unisg.ch::4f16a6b0-c0cc-4ec4-98f5-fa5fde10b3de" providerId="AD" clId="Web-{8D171D15-F819-41CC-8022-54902099BDA0}" dt="2023-11-15T16:37:22.668" v="2" actId="20577"/>
        <pc:sldMkLst>
          <pc:docMk/>
          <pc:sldMk cId="1736325031" sldId="1547"/>
        </pc:sldMkLst>
        <pc:spChg chg="mod">
          <ac:chgData name="Falk, Damian" userId="S::damian.falk@student.unisg.ch::4f16a6b0-c0cc-4ec4-98f5-fa5fde10b3de" providerId="AD" clId="Web-{8D171D15-F819-41CC-8022-54902099BDA0}" dt="2023-11-15T16:37:22.668" v="2" actId="20577"/>
          <ac:spMkLst>
            <pc:docMk/>
            <pc:sldMk cId="1736325031" sldId="1547"/>
            <ac:spMk id="2" creationId="{A8994F40-D352-A095-BEEF-56879E3E8A0D}"/>
          </ac:spMkLst>
        </pc:spChg>
      </pc:sldChg>
    </pc:docChg>
  </pc:docChgLst>
  <pc:docChgLst>
    <pc:chgData name="Wu, Jing" userId="185a692c-9f7b-4ee2-912c-20396d42d98e" providerId="ADAL" clId="{1E59F86C-FD33-F646-8D69-B1EB233C1704}"/>
    <pc:docChg chg="modSld">
      <pc:chgData name="Wu, Jing" userId="185a692c-9f7b-4ee2-912c-20396d42d98e" providerId="ADAL" clId="{1E59F86C-FD33-F646-8D69-B1EB233C1704}" dt="2023-11-14T14:12:14.130" v="100" actId="20577"/>
      <pc:docMkLst>
        <pc:docMk/>
      </pc:docMkLst>
      <pc:sldChg chg="addSp delSp modSp mod">
        <pc:chgData name="Wu, Jing" userId="185a692c-9f7b-4ee2-912c-20396d42d98e" providerId="ADAL" clId="{1E59F86C-FD33-F646-8D69-B1EB233C1704}" dt="2023-11-14T14:12:14.130" v="100" actId="20577"/>
        <pc:sldMkLst>
          <pc:docMk/>
          <pc:sldMk cId="4063859221" sldId="1582"/>
        </pc:sldMkLst>
        <pc:spChg chg="add del mod">
          <ac:chgData name="Wu, Jing" userId="185a692c-9f7b-4ee2-912c-20396d42d98e" providerId="ADAL" clId="{1E59F86C-FD33-F646-8D69-B1EB233C1704}" dt="2023-11-14T14:11:07.503" v="30"/>
          <ac:spMkLst>
            <pc:docMk/>
            <pc:sldMk cId="4063859221" sldId="1582"/>
            <ac:spMk id="2" creationId="{5A86E4A7-10CE-479D-F170-2081C0D622AD}"/>
          </ac:spMkLst>
        </pc:spChg>
        <pc:spChg chg="mod">
          <ac:chgData name="Wu, Jing" userId="185a692c-9f7b-4ee2-912c-20396d42d98e" providerId="ADAL" clId="{1E59F86C-FD33-F646-8D69-B1EB233C1704}" dt="2023-11-14T14:12:14.130" v="100" actId="20577"/>
          <ac:spMkLst>
            <pc:docMk/>
            <pc:sldMk cId="4063859221" sldId="1582"/>
            <ac:spMk id="6" creationId="{D13D140E-95C0-9438-D3E1-30609DA22E6E}"/>
          </ac:spMkLst>
        </pc:spChg>
      </pc:sldChg>
    </pc:docChg>
  </pc:docChgLst>
  <pc:docChgLst>
    <pc:chgData name="Falk, Damian" userId="4f16a6b0-c0cc-4ec4-98f5-fa5fde10b3de" providerId="ADAL" clId="{8FDC6F7F-9DDD-4546-9EF9-6C5A63F2F991}"/>
    <pc:docChg chg="custSel modSld">
      <pc:chgData name="Falk, Damian" userId="4f16a6b0-c0cc-4ec4-98f5-fa5fde10b3de" providerId="ADAL" clId="{8FDC6F7F-9DDD-4546-9EF9-6C5A63F2F991}" dt="2023-11-15T18:28:23.926" v="66" actId="20577"/>
      <pc:docMkLst>
        <pc:docMk/>
      </pc:docMkLst>
      <pc:sldChg chg="modSp mod">
        <pc:chgData name="Falk, Damian" userId="4f16a6b0-c0cc-4ec4-98f5-fa5fde10b3de" providerId="ADAL" clId="{8FDC6F7F-9DDD-4546-9EF9-6C5A63F2F991}" dt="2023-11-15T18:28:23.926" v="66" actId="20577"/>
        <pc:sldMkLst>
          <pc:docMk/>
          <pc:sldMk cId="1736325031" sldId="1547"/>
        </pc:sldMkLst>
        <pc:spChg chg="mod">
          <ac:chgData name="Falk, Damian" userId="4f16a6b0-c0cc-4ec4-98f5-fa5fde10b3de" providerId="ADAL" clId="{8FDC6F7F-9DDD-4546-9EF9-6C5A63F2F991}" dt="2023-11-15T18:28:23.926" v="66" actId="20577"/>
          <ac:spMkLst>
            <pc:docMk/>
            <pc:sldMk cId="1736325031" sldId="1547"/>
            <ac:spMk id="8" creationId="{8472D671-EB77-31C8-D05D-7E352528D82A}"/>
          </ac:spMkLst>
        </pc:spChg>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21T09:48:51.841"/>
    </inkml:context>
    <inkml:brush xml:id="br0">
      <inkml:brushProperty name="width" value="0.05" units="cm"/>
      <inkml:brushProperty name="height" value="0.05" units="cm"/>
      <inkml:brushProperty name="color" value="#E71224"/>
    </inkml:brush>
  </inkml:definitions>
  <inkml:trace contextRef="#ctx0" brushRef="#br0">11 71 24575,'1'2'0,"-1"0"0,1 1 0,0-1 0,0 0 0,0 0 0,1 1 0,2 3 0,0 0 0,-1 0 0,0 0 0,0 0 0,-1 0 0,0 0 0,0 0 0,-1 1 0,2 10 0,6 28 0,-7-41 0,-1-1 0,0 0 0,1 0 0,-1 0 0,1 0 0,0 0 0,2 4 0,-1-4 0,0 1 0,-1-1 0,-1 0 0,2 0 0,0 7 0,4 22 0,-5-24 0,-1 0 0,1 0 0,4 11 0,-6-19 0,0 1 0,0-1 0,0 0 0,0 0 0,0 1 0,0-1 0,0 0 0,0 0 0,0 0 0,0 0 0,0 0 0,0 0 0,0 0 0,1 0 0,-1 0 0,0 0 0,0 1 0,0-1 0,0 0 0,1 0 0,-1 0 0,0 0 0,0 0 0,0 0 0,1 0 0,-1 0 0,0 0 0,0 0 0,0 0 0,0 0 0,0 0 0,0 0 0,0 0 0,1 0 0,-1 0 0,0 0 0,0 0 0,1 0 0,-1 0 0,0 0 0,0 0 0,0 0 0,1 0 0,-1 0 0,0 0 0,0-1 0,0 1 0,0 0 0,0 0 0,0 0 0,0 0 0,0 0 0,0 0 0,0 0 0,0 0 0,1 0 0,-1 0 0,0-1 0,0 1 0,0 0 0,0 0 0,6-11 0,-6 10 0,5-12 0,-2 0 0,1 0 0,-2-1 0,1 2 0,0-20 0,3-15 0,-3 6 0,-2 28 0,4-25 0,1 3 0,-6 31 0,0 1 0,0-1 0,0 0 0,0 0 0,0 1 0,-1 0 0,-1-7 0,2 9 0,-1 0 0,0 0 0,0 0 0,1 0 0,-1 0 0,0 0 0,0 0 0,1 1 0,-1-1 0,-1 0 0,2 0 0,-1 1 0,-1-1 0,2 1 0,-1-1 0,-1 0 0,2 1 0,-2 0 0,1 0 0,0 0 0,0-1 0,-2 1 0,-4-1 0,1 1 0,0 0 0,-7 1 0,5 0 0,2-1 22,0 1 1,0 0-1,0 0 0,0 2 0,-9 3 1,7-4-523,1 1 1,-12 2-1,9-3-6326</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21T09:48:51.842"/>
    </inkml:context>
    <inkml:brush xml:id="br0">
      <inkml:brushProperty name="width" value="0.05" units="cm"/>
      <inkml:brushProperty name="height" value="0.05" units="cm"/>
      <inkml:brushProperty name="color" value="#E71224"/>
    </inkml:brush>
  </inkml:definitions>
  <inkml:trace contextRef="#ctx0" brushRef="#br0">81 16 24575,'-8'0'0,"0"0"0,0 1 0,-12 2 0,18-3 0,0 0 0,0 1 0,0 0 0,0 0 0,-1-1 0,1 2 0,1-1 0,-2 0 0,2 1 0,-1-2 0,0 2 0,1-1 0,-2 2 0,2-2 0,-1 1 0,1-1 0,-2 4 0,3-4 0,0 0 0,-1 0 0,1-1 0,0 1 0,0 0 0,0 0 0,0-1 0,0 1 0,0 0 0,0 0 0,0-1 0,0 1 0,1 0 0,-1 0 0,0-1 0,1 1 0,-1 0 0,0 0 0,0-1 0,1 0 0,-1 1 0,1 0 0,-1 0 0,1-1 0,-1 0 0,0 1 0,1 0 0,0-1 0,0 1 0,23 15 0,-21-14 0,0 0 0,0-1 0,0 1 0,0-1 0,0 0 0,1 1 0,0-2 0,-1 1 0,1 0 0,5 0 0,-8-1 0,1 0 0,-1 0 0,0 0 0,0 0 0,0 0 0,1-1 0,-2 1 0,2-1 0,-1 1 0,-1-1 0,2 1 0,-1 0 0,0-1 0,0 1 0,0-1 0,-1 0 0,2 1 0,-1-1 0,-1 0 0,1 0 0,0 1 0,0-2 0,-1 1 0,1 1 0,-1-1 0,1-1 0,0 2 0,-1-2 0,0 1 0,1 1 0,-1-2 0,1-1 0,0-4 40,0-2 0,0-12 0,-1 18-154,0 1 0,0-1-1,-1 1 1,1-1 0,-1 1 0,1-1-1,-1 0 1,0 1 0,0 0 0,0 0-1,0-1 1,-2-2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21T09:48:51.843"/>
    </inkml:context>
    <inkml:brush xml:id="br0">
      <inkml:brushProperty name="width" value="0.05" units="cm"/>
      <inkml:brushProperty name="height" value="0.05" units="cm"/>
      <inkml:brushProperty name="color" value="#E71224"/>
    </inkml:brush>
  </inkml:definitions>
  <inkml:trace contextRef="#ctx0" brushRef="#br0">2 0 24575,'-1'50'0,"2"56"0,0-102 0,-1 0 0,0-1 0,1 1 0,0 0 0,0 0 0,0-1 0,1 1 0,1 4 0,-2-6 0,0-1 0,0 1 0,0-1 0,1 0 0,-2 0 0,2 0 0,-1 0 0,0 1 0,1-2 0,-1 1 0,1 0 0,-1 0 0,1-1 0,-1 1 0,1-1 0,-1 1 0,1 0 0,-1-1 0,1 0 0,0 0 0,2 0 0,20 1 0,31-4 0,-53 3 0,-1 0 0,1-1 0,-1 1 0,1 0 0,-1 0 0,1-1 0,-2 0 0,2 1 0,-1-1 0,1 1 0,-1-1 0,0 0 0,1 0 0,-2 0 0,2 0 0,-1 0 0,-1 0 0,3-2 0,0-2 0,-1 2 0,0-1 0,0-1 0,1-7 0,7-12 0,-5 15 0,1-1 0,-2-1 0,0 2 0,0-2 0,3-16 0,-5 20 0,0-5 0,0 0 0,7-18 0,-7 27 0,-1 3 0,1 8 0,-1 12 0,-2 16 0,2 32 0,5-38 0,-4-23 0,-1 1 0,2 13 0,-3-11-1365,0 0-5461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21T09:48:51.844"/>
    </inkml:context>
    <inkml:brush xml:id="br0">
      <inkml:brushProperty name="width" value="0.05" units="cm"/>
      <inkml:brushProperty name="height" value="0.05" units="cm"/>
      <inkml:brushProperty name="color" value="#E71224"/>
    </inkml:brush>
  </inkml:definitions>
  <inkml:trace contextRef="#ctx0" brushRef="#br0">35 2 24575,'-8'24'0,"5"-11"0,3 1 0,0 22 0,0-24 0,0 0 0,0 0 0,-5 21 0,2-11 0,2-15 0,0-1 0,-3 12 0,4-18 0,0 0 0,0 1 0,0-1 0,0 0 0,0 0 0,0 0 0,0 0 0,-1 0 0,1 0 0,0 1 0,0-1 0,0 0 0,0 0 0,0 1 0,0-1 0,0 0 0,0 0 0,0 1 0,0-1 0,0 0 0,-1 0 0,1 0 0,0 0 0,0 0 0,0 0 0,-1 0 0,1 0 0,0 0 0,0 0 0,-1 0 0,-2-5 0,1-11 0,2-89 0,0 52 0,0 51 0,0 0 0,0 1 0,0-1 0,0 0 0,1 1 0,-1-1 0,1 0 0,-1 0 0,0 1 0,1-1 0,0 1 0,0-1 0,-1 1 0,2-2 0,-1 2 0,0 0 0,1 0 0,-2 0 0,2 0 0,-1 1 0,0-1 0,1 0 0,-1 0 0,1 1 0,-2 0 0,2 0 0,-1-1 0,1 1 0,-1-1 0,1 1 0,-1 0 0,2 0 0,91 1 0,-31 0 0,-61-1 0,0 0 0,-1 0 0,1 0 0,-1 0 0,1 1 0,-1-1 0,1 1 0,-1-1 0,1 1 0,-1-1 0,1 1 0,-1-1 0,1 1 0,2 2 0,-4-2 0,2 0 0,-1 0 0,-1 0 0,1 0 0,0 1 0,0-1 0,-1 1 0,1-1 0,-1 0 0,1 0 0,-1 1 0,1-1 0,-1 1 0,0-1 0,0 1 0,0 2 0,0 77 123,-2-28-1611,2-43-5338</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21T09:48:51.845"/>
    </inkml:context>
    <inkml:brush xml:id="br0">
      <inkml:brushProperty name="width" value="0.05" units="cm"/>
      <inkml:brushProperty name="height" value="0.05" units="cm"/>
      <inkml:brushProperty name="color" value="#E71224"/>
    </inkml:brush>
  </inkml:definitions>
  <inkml:trace contextRef="#ctx0" brushRef="#br0">23 0 24575,'0'2'0,"0"3"0,0 2 0,-3-1 0,1 2 0,0 0 0,0 2 0,1 0 0,0 1 0,-1-2 0,-1 0 0,1-1 0,0 2 0,1 0 0,0 0 0,0 1 0,1-2-8191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21T09:48:51.846"/>
    </inkml:context>
    <inkml:brush xml:id="br0">
      <inkml:brushProperty name="width" value="0.05" units="cm"/>
      <inkml:brushProperty name="height" value="0.05" units="cm"/>
      <inkml:brushProperty name="color" value="#E71224"/>
    </inkml:brush>
  </inkml:definitions>
  <inkml:trace contextRef="#ctx0" brushRef="#br0">0 1 24575</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21T09:48:51.847"/>
    </inkml:context>
    <inkml:brush xml:id="br0">
      <inkml:brushProperty name="width" value="0.05" units="cm"/>
      <inkml:brushProperty name="height" value="0.05" units="cm"/>
      <inkml:brushProperty name="color" value="#E71224"/>
    </inkml:brush>
  </inkml:definitions>
  <inkml:trace contextRef="#ctx0" brushRef="#br0">133 2 24575,'-16'-1'0,"7"1"0,0 0 0,-12 1 0,20-1 0,-1 1 0,-1-1 0,2 0 0,-1 1 0,0-1 0,0 1 0,0 0 0,0 0 0,1 0 0,-1 0 0,0 0 0,0 0 0,1 0 0,-1 1 0,-1 2 0,-7 8 0,6-9 0,1 1 0,0 0 0,0 0 0,0 0 0,1 1 0,0-1 0,-4 8 0,3-3 0,1-5 0,1 0 0,-1 1 0,1-1 0,1 1 0,-2 7 0,2-11 0,0 0 0,0 0 0,0 0 0,0 0 0,0 0 0,1 0 0,-1-1 0,0 2 0,1-1 0,-1-1 0,0 1 0,1 0 0,-1 0 0,1-1 0,0 1 0,-1 0 0,0 0 0,1-1 0,0 1 0,0 0 0,-1-1 0,1 1 0,0-1 0,0 0 0,-1 1 0,2 0 0,-1-1 0,-1 1 0,1-1 0,0 0 0,0 0 0,0 0 0,1 0 0,10 2 0,-1-1 0,0-1 0,18-1 0,-2-1 0,-24 2 0,0 0 0,-1 0 0,0 0 0,1-1 0,-1 0 0,1 0 0,-1 1 0,1-1 0,-1 0 0,0 0 0,1-1 0,-1 1 0,-1 0 0,2-1 0,-1 1 0,2-4 0,2-1 0,-1 0 0,-1-1 0,8-13 0,-9 14 0,0 2 0,0-1 0,0 0 0,0 0 0,1 0 0,0 2 0,0-2 0,9-6 0,-13 11 0,0-1 0,0 1 0,1 0 0,-1 0 0,0-1 0,1 1 0,-1 0 0,0 0 0,0 0 0,0 0 0,0 0 0,1 0 0,-1 0 0,0 0 0,1 0 0,-1 0 0,0 0 0,1 0 0,-1 0 0,0 0 0,0 0 0,0 0 0,1 0 0,-1 0 0,0 0 0,1 0 0,-1 0 0,0 0 0,1 0 0,-1 1 0,0-1 0,0 1 0,0 0 0,1-1 0,-1 0 0,0 1 0,1-1 0,-1 1 0,0 0 0,0-1 0,0 0 0,0 1 0,0 0 0,0 0 0,0-1 0,-3 25 0,2-20 0,-5 28 0,2-12 0,1 1 0,0 28 0,3 115-1365,0-156-5461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21T09:48:51.848"/>
    </inkml:context>
    <inkml:brush xml:id="br0">
      <inkml:brushProperty name="width" value="0.05" units="cm"/>
      <inkml:brushProperty name="height" value="0.05" units="cm"/>
      <inkml:brushProperty name="color" value="#E71224"/>
    </inkml:brush>
  </inkml:definitions>
  <inkml:trace contextRef="#ctx0" brushRef="#br0">0 0 24575,'5'6'0,"1"0"0,-2 0 0,1 0 0,-2 1 0,1 0 0,0-1 0,-1 1 0,0 1 0,-1-1 0,0 0 0,2 10 0,-4-15 0,1 1 0,-1-1 0,1 0 0,-1 1 0,1-1 0,0 1 0,0-2 0,-1 1 0,2 1 0,-1-1 0,0 0 0,1 0 0,-2 0 0,2-1 0,0 1 0,0 0 0,-1 0 0,1-1 0,0 1 0,0-1 0,0 0 0,0 0 0,0 1 0,0-1 0,1-1 0,1 2 0,0-1 0,0 1 0,-1-1 0,2 0 0,-1 0 0,0 0 0,0-1 0,0 0 0,0 0 0,1 0 0,-2 0 0,2-1 0,-1 1 0,0-2 0,0 2 0,0-1 0,-1-1 0,2 1 0,5-4 0,-4 0 0,-1 1 0,0-2 0,0 1 0,6-8 0,5-6 0,-2-1 0,-12 17 0,0 0 0,1 0 0,-1 0 0,0 0 0,1 0 0,3-3 0,-4 4 0,0 1 0,-1-1 0,1 1 0,-1-2 0,0 2 0,1-1 0,1-3 0,2-3 0,-5 8 0,0 0 0,0-1 0,0 1 0,0 0 0,0 0 0,0 0 0,0-1 0,0 1 0,0 0 0,1 0 0,-1 0 0,0 0 0,0 0 0,0 0 0,0 0 0,0 0 0,0 0 0,0 0 0,0 0 0,0 0 0,0-1 0,1 1 0,-1 0 0,0 0 0,0 0 0,0 0 0,1 0 0,-1 0 0,0 0 0,0 0 0,1 0 0,-1 0 0,0 0 0,0 0 0,0 0 0,0 0 0,0 0 0,0 0 0,0 0 0,0 0 0,1 0 0,-1 1 0,0-1 0,0 0 0,0 0 0,1 0 0,2 9 0,-2 13 0,-1 70-1365,0-83-5461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21T09:48:51.849"/>
    </inkml:context>
    <inkml:brush xml:id="br0">
      <inkml:brushProperty name="width" value="0.05" units="cm"/>
      <inkml:brushProperty name="height" value="0.05" units="cm"/>
      <inkml:brushProperty name="color" value="#E71224"/>
    </inkml:brush>
  </inkml:definitions>
  <inkml:trace contextRef="#ctx0" brushRef="#br0">34 158 24575,'50'1'0,"55"-2"0,-103 1 0,0 0 0,0-1 0,0 0 0,0 1 0,-1-1 0,1 1 0,0-1 0,0-1 0,-1 2 0,1-1 0,-1-1 0,1 1 0,-1 0 0,1 0 0,-1-1 0,0 1 0,0-1 0,0 1 0,1-1 0,-2 1 0,1-1 0,0 0 0,1-2 0,0-1 0,0 0 0,-1-1 0,0 1 0,1 0 0,-2 0 0,1-1 0,-1-5 0,1-3 0,-1 8 0,1 0 0,-1 0 0,-1 0 0,1 0 0,-1 0 0,-2-8 0,2 12 0,1 1 0,-1 0 0,0 0 0,0 0 0,1 0 0,-2 0 0,1 0 0,1 1 0,-1-1 0,-1 0 0,2 0 0,-2 1 0,1-1 0,0 0 0,0 1 0,0-1 0,0 1 0,-1 0 0,1 0 0,0 0 0,0-1 0,-1 1 0,0 0 0,-6-1 0,-1 1 0,-12 2 0,10-2 0,7 0 0,0 1 0,-1 0 0,2 0 0,-1-1 0,-1 1 0,2 1 0,-1-1 0,0 1 0,0 0 0,1-1 0,-1 2 0,1-1 0,-4 3 0,0 2 0,-1 0 0,1 0 0,1 1 0,-7 10 0,8-12 0,1 0 0,-1 1 0,2 0 0,-6 12 0,7-15 0,0 1 0,-1 0 0,-5 6 0,6-8 0,1 0 0,-2 0 0,2 0 0,-1 0 0,1 0 0,-1 1 0,1-1 0,0 0 0,0 1 0,-1 5 0,2-6 0,0 2 0,0-1 0,1 0 0,-1 1 0,1-2 0,-1 2 0,2-1 0,-1 0 0,3 6 0,-3-8 0,0 0 0,0 0 0,0-1 0,0 2 0,0-2 0,1 1 0,-1-1 0,1 1 0,-1-1 0,1 1 0,-1-1 0,1 0 0,0 0 0,-1 0 0,1 1 0,0-2 0,0 1 0,0 0 0,0 0 0,0-1 0,3 1 0,14 1 0,-1-2 0,26 0 0,-4-2 0,5 2-1365,-36 0-5461</inkml:trace>
</inkml:ink>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gif>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8F3C46-3F11-47F1-8233-2D2A4F656EAA}" type="datetimeFigureOut">
              <a:rPr lang="de-DE" smtClean="0"/>
              <a:t>16.11.2023</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18140C-7C65-48C5-AF48-8AE3F4A693ED}" type="slidenum">
              <a:rPr lang="de-DE" smtClean="0"/>
              <a:t>‹#›</a:t>
            </a:fld>
            <a:endParaRPr lang="de-DE"/>
          </a:p>
        </p:txBody>
      </p:sp>
    </p:spTree>
    <p:extLst>
      <p:ext uri="{BB962C8B-B14F-4D97-AF65-F5344CB8AC3E}">
        <p14:creationId xmlns:p14="http://schemas.microsoft.com/office/powerpoint/2010/main" val="24745064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F18140C-7C65-48C5-AF48-8AE3F4A693ED}" type="slidenum">
              <a:rPr lang="de-DE" smtClean="0"/>
              <a:t>17</a:t>
            </a:fld>
            <a:endParaRPr lang="de-DE"/>
          </a:p>
        </p:txBody>
      </p:sp>
    </p:spTree>
    <p:extLst>
      <p:ext uri="{BB962C8B-B14F-4D97-AF65-F5344CB8AC3E}">
        <p14:creationId xmlns:p14="http://schemas.microsoft.com/office/powerpoint/2010/main" val="20555180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81C78C-DF60-43AA-9025-896AF7F5120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3950448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6.jpeg"/><Relationship Id="rId7" Type="http://schemas.openxmlformats.org/officeDocument/2006/relationships/image" Target="../media/image9.emf"/><Relationship Id="rId2" Type="http://schemas.openxmlformats.org/officeDocument/2006/relationships/slideMaster" Target="../slideMasters/slideMaster1.xml"/><Relationship Id="rId1" Type="http://schemas.openxmlformats.org/officeDocument/2006/relationships/tags" Target="../tags/tag2.xml"/><Relationship Id="rId6" Type="http://schemas.openxmlformats.org/officeDocument/2006/relationships/image" Target="../media/image8.png"/><Relationship Id="rId5" Type="http://schemas.openxmlformats.org/officeDocument/2006/relationships/image" Target="../media/image7.emf"/><Relationship Id="rId10" Type="http://schemas.openxmlformats.org/officeDocument/2006/relationships/image" Target="../media/image1.png"/><Relationship Id="rId4" Type="http://schemas.openxmlformats.org/officeDocument/2006/relationships/oleObject" Target="../embeddings/oleObject1.bin"/><Relationship Id="rId9" Type="http://schemas.openxmlformats.org/officeDocument/2006/relationships/image" Target="../media/image1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2_Titel Slide 1">
    <p:bg>
      <p:bgPr>
        <a:solidFill>
          <a:schemeClr val="bg1"/>
        </a:soli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EE742CE-731B-4B2E-A341-DD1A2BF3F5B5}"/>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a:ext>
            </a:extLst>
          </a:blip>
          <a:srcRect/>
          <a:stretch/>
        </p:blipFill>
        <p:spPr bwMode="auto">
          <a:xfrm>
            <a:off x="0" y="0"/>
            <a:ext cx="9144000" cy="5143498"/>
          </a:xfrm>
          <a:prstGeom prst="rect">
            <a:avLst/>
          </a:prstGeom>
          <a:noFill/>
          <a:extLst>
            <a:ext uri="{909E8E84-426E-40DD-AFC4-6F175D3DCCD1}">
              <a14:hiddenFill xmlns:a14="http://schemas.microsoft.com/office/drawing/2010/main">
                <a:solidFill>
                  <a:srgbClr val="FFFFFF"/>
                </a:solidFill>
              </a14:hiddenFill>
            </a:ext>
          </a:extLst>
        </p:spPr>
      </p:pic>
      <p:sp>
        <p:nvSpPr>
          <p:cNvPr id="9" name="Freeform: Shape 8">
            <a:extLst>
              <a:ext uri="{FF2B5EF4-FFF2-40B4-BE49-F238E27FC236}">
                <a16:creationId xmlns:a16="http://schemas.microsoft.com/office/drawing/2014/main" id="{DFF74B8C-606D-4C49-A5DA-1496FFDE21B4}"/>
              </a:ext>
            </a:extLst>
          </p:cNvPr>
          <p:cNvSpPr/>
          <p:nvPr/>
        </p:nvSpPr>
        <p:spPr>
          <a:xfrm>
            <a:off x="4583371" y="3168046"/>
            <a:ext cx="4560629" cy="1975452"/>
          </a:xfrm>
          <a:custGeom>
            <a:avLst/>
            <a:gdLst>
              <a:gd name="connsiteX0" fmla="*/ 4560629 w 4560629"/>
              <a:gd name="connsiteY0" fmla="*/ 0 h 1975452"/>
              <a:gd name="connsiteX1" fmla="*/ 4560629 w 4560629"/>
              <a:gd name="connsiteY1" fmla="*/ 1975452 h 1975452"/>
              <a:gd name="connsiteX2" fmla="*/ 166568 w 4560629"/>
              <a:gd name="connsiteY2" fmla="*/ 1975452 h 1975452"/>
              <a:gd name="connsiteX3" fmla="*/ 0 w 4560629"/>
              <a:gd name="connsiteY3" fmla="*/ 1045124 h 1975452"/>
            </a:gdLst>
            <a:ahLst/>
            <a:cxnLst>
              <a:cxn ang="0">
                <a:pos x="connsiteX0" y="connsiteY0"/>
              </a:cxn>
              <a:cxn ang="0">
                <a:pos x="connsiteX1" y="connsiteY1"/>
              </a:cxn>
              <a:cxn ang="0">
                <a:pos x="connsiteX2" y="connsiteY2"/>
              </a:cxn>
              <a:cxn ang="0">
                <a:pos x="connsiteX3" y="connsiteY3"/>
              </a:cxn>
            </a:cxnLst>
            <a:rect l="l" t="t" r="r" b="b"/>
            <a:pathLst>
              <a:path w="4560629" h="1975452">
                <a:moveTo>
                  <a:pt x="4560629" y="0"/>
                </a:moveTo>
                <a:lnTo>
                  <a:pt x="4560629" y="1975452"/>
                </a:lnTo>
                <a:lnTo>
                  <a:pt x="166568" y="1975452"/>
                </a:lnTo>
                <a:lnTo>
                  <a:pt x="0" y="104512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p:nvSpPr>
          <p:cNvPr id="14" name="TextBox 13">
            <a:extLst>
              <a:ext uri="{FF2B5EF4-FFF2-40B4-BE49-F238E27FC236}">
                <a16:creationId xmlns:a16="http://schemas.microsoft.com/office/drawing/2014/main" id="{69B6FC2A-29C4-4742-B32D-604659C0CB22}"/>
              </a:ext>
            </a:extLst>
          </p:cNvPr>
          <p:cNvSpPr txBox="1"/>
          <p:nvPr/>
        </p:nvSpPr>
        <p:spPr>
          <a:xfrm>
            <a:off x="6789318" y="4613375"/>
            <a:ext cx="1995907" cy="153888"/>
          </a:xfrm>
          <a:prstGeom prst="rect">
            <a:avLst/>
          </a:prstGeom>
          <a:noFill/>
        </p:spPr>
        <p:txBody>
          <a:bodyPr wrap="square" lIns="0" tIns="0" rIns="0" bIns="0" rtlCol="0">
            <a:spAutoFit/>
          </a:bodyPr>
          <a:lstStyle/>
          <a:p>
            <a:pPr algn="r"/>
            <a:r>
              <a:rPr lang="en-GB" sz="1000">
                <a:solidFill>
                  <a:schemeClr val="bg2"/>
                </a:solidFill>
              </a:rPr>
              <a:t>From </a:t>
            </a:r>
            <a:r>
              <a:rPr lang="en-GB" sz="1000" err="1">
                <a:solidFill>
                  <a:schemeClr val="bg2"/>
                </a:solidFill>
              </a:rPr>
              <a:t>insight</a:t>
            </a:r>
            <a:r>
              <a:rPr lang="en-GB" sz="1000">
                <a:solidFill>
                  <a:schemeClr val="bg2"/>
                </a:solidFill>
              </a:rPr>
              <a:t> </a:t>
            </a:r>
            <a:r>
              <a:rPr lang="en-GB" sz="1000" err="1">
                <a:solidFill>
                  <a:schemeClr val="bg2"/>
                </a:solidFill>
              </a:rPr>
              <a:t>to</a:t>
            </a:r>
            <a:r>
              <a:rPr lang="en-GB" sz="1000">
                <a:solidFill>
                  <a:schemeClr val="bg2"/>
                </a:solidFill>
              </a:rPr>
              <a:t> </a:t>
            </a:r>
            <a:r>
              <a:rPr lang="en-GB" sz="1000" err="1">
                <a:solidFill>
                  <a:schemeClr val="bg2"/>
                </a:solidFill>
              </a:rPr>
              <a:t>impact</a:t>
            </a:r>
            <a:r>
              <a:rPr lang="en-GB" sz="1000">
                <a:solidFill>
                  <a:schemeClr val="bg2"/>
                </a:solidFill>
              </a:rPr>
              <a:t>.</a:t>
            </a:r>
          </a:p>
        </p:txBody>
      </p:sp>
      <p:pic>
        <p:nvPicPr>
          <p:cNvPr id="1609015164" name="Rectangle 2" descr="{&quot;templafy&quot;:{&quot;id&quot;:&quot;b9ddadaa-0495-446c-a774-3deec88f84b2&quot;}}"/>
          <p:cNvPicPr>
            <a:picLocks noChangeAspect="1"/>
          </p:cNvPicPr>
          <p:nvPr/>
        </p:nvPicPr>
        <p:blipFill>
          <a:blip r:embed="rId3"/>
          <a:stretch>
            <a:fillRect/>
          </a:stretch>
        </p:blipFill>
        <p:spPr>
          <a:xfrm>
            <a:off x="361173" y="313025"/>
            <a:ext cx="2221200" cy="460800"/>
          </a:xfrm>
          <a:prstGeom prst="rect">
            <a:avLst/>
          </a:prstGeom>
        </p:spPr>
      </p:pic>
      <p:sp>
        <p:nvSpPr>
          <p:cNvPr id="5" name="Title 4">
            <a:extLst>
              <a:ext uri="{FF2B5EF4-FFF2-40B4-BE49-F238E27FC236}">
                <a16:creationId xmlns:a16="http://schemas.microsoft.com/office/drawing/2014/main" id="{A891F29F-BED8-4555-9938-829D3AC33287}"/>
              </a:ext>
            </a:extLst>
          </p:cNvPr>
          <p:cNvSpPr>
            <a:spLocks noGrp="1"/>
          </p:cNvSpPr>
          <p:nvPr>
            <p:ph type="title"/>
          </p:nvPr>
        </p:nvSpPr>
        <p:spPr>
          <a:xfrm>
            <a:off x="827015" y="1636541"/>
            <a:ext cx="7958210" cy="1531505"/>
          </a:xfrm>
        </p:spPr>
        <p:txBody>
          <a:bodyPr anchor="b"/>
          <a:lstStyle>
            <a:lvl1pPr>
              <a:lnSpc>
                <a:spcPts val="4200"/>
              </a:lnSpc>
              <a:defRPr sz="4000">
                <a:latin typeface="Gill Sans Nova Light" panose="020B0302020104020203" pitchFamily="34" charset="0"/>
              </a:defRPr>
            </a:lvl1pPr>
          </a:lstStyle>
          <a:p>
            <a:r>
              <a:rPr lang="de-DE"/>
              <a:t>Mastertitelformat bearbeiten</a:t>
            </a:r>
            <a:endParaRPr lang="en-GB"/>
          </a:p>
        </p:txBody>
      </p:sp>
      <p:sp>
        <p:nvSpPr>
          <p:cNvPr id="7" name="Text Placeholder 6">
            <a:extLst>
              <a:ext uri="{FF2B5EF4-FFF2-40B4-BE49-F238E27FC236}">
                <a16:creationId xmlns:a16="http://schemas.microsoft.com/office/drawing/2014/main" id="{D3654089-CB0E-4321-8557-8E0B4ACD847A}"/>
              </a:ext>
            </a:extLst>
          </p:cNvPr>
          <p:cNvSpPr>
            <a:spLocks noGrp="1"/>
          </p:cNvSpPr>
          <p:nvPr>
            <p:ph type="body" sz="quarter" idx="10" hasCustomPrompt="1"/>
          </p:nvPr>
        </p:nvSpPr>
        <p:spPr>
          <a:xfrm>
            <a:off x="831027" y="3305908"/>
            <a:ext cx="3650486" cy="1174017"/>
          </a:xfrm>
        </p:spPr>
        <p:txBody>
          <a:bodyPr>
            <a:normAutofit/>
          </a:bodyPr>
          <a:lstStyle>
            <a:lvl1pPr marL="0" indent="0">
              <a:spcAft>
                <a:spcPts val="0"/>
              </a:spcAft>
              <a:buFont typeface="Arial" panose="020B0604020202020204" pitchFamily="34" charset="0"/>
              <a:buNone/>
              <a:defRPr sz="1600"/>
            </a:lvl1pPr>
            <a:lvl2pPr marL="0" indent="0">
              <a:spcAft>
                <a:spcPts val="0"/>
              </a:spcAft>
              <a:buNone/>
              <a:defRPr sz="1600"/>
            </a:lvl2pPr>
            <a:lvl3pPr marL="0" indent="0">
              <a:spcAft>
                <a:spcPts val="0"/>
              </a:spcAft>
              <a:buNone/>
              <a:defRPr sz="1600"/>
            </a:lvl3pPr>
            <a:lvl4pPr marL="0" indent="0">
              <a:spcAft>
                <a:spcPts val="0"/>
              </a:spcAft>
              <a:buNone/>
              <a:defRPr sz="1600"/>
            </a:lvl4pPr>
            <a:lvl5pPr marL="0" indent="0">
              <a:spcAft>
                <a:spcPts val="0"/>
              </a:spcAft>
              <a:buNone/>
              <a:defRPr sz="1600"/>
            </a:lvl5pPr>
          </a:lstStyle>
          <a:p>
            <a:pPr lvl="0"/>
            <a:r>
              <a:rPr lang="en-US" noProof="0"/>
              <a:t>Placeholder for subtitle, contact information, date etc.</a:t>
            </a:r>
          </a:p>
        </p:txBody>
      </p:sp>
    </p:spTree>
    <p:extLst>
      <p:ext uri="{BB962C8B-B14F-4D97-AF65-F5344CB8AC3E}">
        <p14:creationId xmlns:p14="http://schemas.microsoft.com/office/powerpoint/2010/main" val="28517680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3203576"/>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3203575"/>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111007C9-750C-45A4-AB1B-CB6B97990CE5}" type="datetime6">
              <a:rPr lang="de-CH" smtClean="0"/>
              <a:t>November 23</a:t>
            </a:fld>
            <a:endParaRPr lang="de-DE"/>
          </a:p>
        </p:txBody>
      </p:sp>
    </p:spTree>
    <p:extLst>
      <p:ext uri="{BB962C8B-B14F-4D97-AF65-F5344CB8AC3E}">
        <p14:creationId xmlns:p14="http://schemas.microsoft.com/office/powerpoint/2010/main" val="8505425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3203576"/>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3203575"/>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65C08088-81A0-403B-BB04-AE6002DCC26A}" type="datetime6">
              <a:rPr lang="de-CH" smtClean="0"/>
              <a:t>November 23</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9446743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2621959"/>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1"/>
            <a:ext cx="4122737" cy="2621958"/>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93DD61F4-D9DA-406C-AF0A-CAC39F14C0F6}" type="datetime6">
              <a:rPr lang="de-CH" smtClean="0"/>
              <a:t>November 23</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3" name="Textplatzhalter 6">
            <a:extLst>
              <a:ext uri="{FF2B5EF4-FFF2-40B4-BE49-F238E27FC236}">
                <a16:creationId xmlns:a16="http://schemas.microsoft.com/office/drawing/2014/main" id="{86B5E8FE-8CBE-4759-BB01-C3BFECF4A0EE}"/>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4" name="Inhaltsplatzhalter 16">
            <a:extLst>
              <a:ext uri="{FF2B5EF4-FFF2-40B4-BE49-F238E27FC236}">
                <a16:creationId xmlns:a16="http://schemas.microsoft.com/office/drawing/2014/main" id="{8AD8B021-5AD6-44F8-B57D-010BB7B137AA}"/>
              </a:ext>
            </a:extLst>
          </p:cNvPr>
          <p:cNvSpPr>
            <a:spLocks noGrp="1"/>
          </p:cNvSpPr>
          <p:nvPr>
            <p:ph sz="quarter" idx="18"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14434966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3203576"/>
          </a:xfrm>
          <a:ln w="12700" cap="flat" cmpd="sng" algn="ctr">
            <a:solidFill>
              <a:srgbClr val="A0A0A0"/>
            </a:solidFill>
            <a:prstDash val="solid"/>
            <a:round/>
            <a:headEnd type="none" w="med" len="med"/>
            <a:tailEnd type="none" w="med" len="med"/>
          </a:ln>
        </p:spPr>
        <p:txBody>
          <a:bodyPr lIns="90000" tIns="144000" rIns="54000" bIns="5400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3203575"/>
          </a:xfrm>
          <a:ln w="12700" cap="flat" cmpd="sng" algn="ctr">
            <a:solidFill>
              <a:srgbClr val="A0A0A0"/>
            </a:solidFill>
            <a:prstDash val="solid"/>
            <a:round/>
            <a:headEnd type="none" w="med" len="med"/>
            <a:tailEnd type="none" w="med" len="med"/>
          </a:ln>
        </p:spPr>
        <p:txBody>
          <a:bodyPr vert="horz" lIns="90000" tIns="144000" rIns="54000" bIns="54000" rtlCol="0">
            <a:normAutofit/>
          </a:bodyPr>
          <a:lstStyle>
            <a:lvl1pPr>
              <a:defRPr lang="de-DE"/>
            </a:lvl1pPr>
            <a:lvl2pPr>
              <a:defRPr lang="de-DE"/>
            </a:lvl2pPr>
            <a:lvl3pPr>
              <a:defRPr lang="de-DE"/>
            </a:lvl3pPr>
            <a:lvl4pPr>
              <a:defRPr lang="de-DE"/>
            </a:lvl4pPr>
            <a:lvl5pPr>
              <a:defRPr lang="en-GB"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067FB25E-899A-44E8-9BBB-396B4C7606B9}" type="datetime6">
              <a:rPr lang="de-CH" smtClean="0"/>
              <a:t>November 23</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8" name="Textplatzhalter 7">
            <a:extLst>
              <a:ext uri="{FF2B5EF4-FFF2-40B4-BE49-F238E27FC236}">
                <a16:creationId xmlns:a16="http://schemas.microsoft.com/office/drawing/2014/main" id="{2ECDA3B4-D189-4EED-AC0A-770C12A9C9B2}"/>
              </a:ext>
            </a:extLst>
          </p:cNvPr>
          <p:cNvSpPr>
            <a:spLocks noGrp="1"/>
          </p:cNvSpPr>
          <p:nvPr>
            <p:ph type="body" sz="quarter" idx="18" hasCustomPrompt="1"/>
          </p:nvPr>
        </p:nvSpPr>
        <p:spPr>
          <a:xfrm>
            <a:off x="412001"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
        <p:nvSpPr>
          <p:cNvPr id="14" name="Textplatzhalter 7">
            <a:extLst>
              <a:ext uri="{FF2B5EF4-FFF2-40B4-BE49-F238E27FC236}">
                <a16:creationId xmlns:a16="http://schemas.microsoft.com/office/drawing/2014/main" id="{76584061-1DF3-4759-91E9-7033FFD9520D}"/>
              </a:ext>
            </a:extLst>
          </p:cNvPr>
          <p:cNvSpPr>
            <a:spLocks noGrp="1"/>
          </p:cNvSpPr>
          <p:nvPr>
            <p:ph type="body" sz="quarter" idx="19" hasCustomPrompt="1"/>
          </p:nvPr>
        </p:nvSpPr>
        <p:spPr>
          <a:xfrm>
            <a:off x="4712834"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Tree>
    <p:extLst>
      <p:ext uri="{BB962C8B-B14F-4D97-AF65-F5344CB8AC3E}">
        <p14:creationId xmlns:p14="http://schemas.microsoft.com/office/powerpoint/2010/main" val="4453987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2621959"/>
          </a:xfrm>
          <a:ln w="12700" cap="flat" cmpd="sng" algn="ctr">
            <a:solidFill>
              <a:srgbClr val="A0A0A0"/>
            </a:solidFill>
            <a:prstDash val="solid"/>
            <a:round/>
            <a:headEnd type="none" w="med" len="med"/>
            <a:tailEnd type="none" w="med" len="med"/>
          </a:ln>
        </p:spPr>
        <p:txBody>
          <a:bodyPr lIns="90000" tIns="144000" rIns="54000" bIns="5400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2621958"/>
          </a:xfrm>
          <a:ln w="12700" cap="flat" cmpd="sng" algn="ctr">
            <a:solidFill>
              <a:srgbClr val="A0A0A0"/>
            </a:solidFill>
            <a:prstDash val="solid"/>
            <a:round/>
            <a:headEnd type="none" w="med" len="med"/>
            <a:tailEnd type="none" w="med" len="med"/>
          </a:ln>
        </p:spPr>
        <p:txBody>
          <a:bodyPr vert="horz" lIns="90000" tIns="144000" rIns="54000" bIns="54000" rtlCol="0">
            <a:normAutofit/>
          </a:bodyPr>
          <a:lstStyle>
            <a:lvl1pPr>
              <a:defRPr lang="de-DE"/>
            </a:lvl1pPr>
            <a:lvl2pPr>
              <a:defRPr lang="de-DE"/>
            </a:lvl2pPr>
            <a:lvl3pPr>
              <a:defRPr lang="de-DE"/>
            </a:lvl3pPr>
            <a:lvl4pPr>
              <a:defRPr lang="de-DE"/>
            </a:lvl4pPr>
            <a:lvl5pPr>
              <a:defRPr lang="en-GB"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319C7E52-FAF0-4402-816C-D519DB6324B5}" type="datetime6">
              <a:rPr lang="de-CH" smtClean="0"/>
              <a:t>November 23</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8" name="Textplatzhalter 7">
            <a:extLst>
              <a:ext uri="{FF2B5EF4-FFF2-40B4-BE49-F238E27FC236}">
                <a16:creationId xmlns:a16="http://schemas.microsoft.com/office/drawing/2014/main" id="{2ECDA3B4-D189-4EED-AC0A-770C12A9C9B2}"/>
              </a:ext>
            </a:extLst>
          </p:cNvPr>
          <p:cNvSpPr>
            <a:spLocks noGrp="1"/>
          </p:cNvSpPr>
          <p:nvPr>
            <p:ph type="body" sz="quarter" idx="18" hasCustomPrompt="1"/>
          </p:nvPr>
        </p:nvSpPr>
        <p:spPr>
          <a:xfrm>
            <a:off x="412001"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
        <p:nvSpPr>
          <p:cNvPr id="14" name="Textplatzhalter 7">
            <a:extLst>
              <a:ext uri="{FF2B5EF4-FFF2-40B4-BE49-F238E27FC236}">
                <a16:creationId xmlns:a16="http://schemas.microsoft.com/office/drawing/2014/main" id="{76584061-1DF3-4759-91E9-7033FFD9520D}"/>
              </a:ext>
            </a:extLst>
          </p:cNvPr>
          <p:cNvSpPr>
            <a:spLocks noGrp="1"/>
          </p:cNvSpPr>
          <p:nvPr>
            <p:ph type="body" sz="quarter" idx="19" hasCustomPrompt="1"/>
          </p:nvPr>
        </p:nvSpPr>
        <p:spPr>
          <a:xfrm>
            <a:off x="4712834"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
        <p:nvSpPr>
          <p:cNvPr id="13" name="Textplatzhalter 6">
            <a:extLst>
              <a:ext uri="{FF2B5EF4-FFF2-40B4-BE49-F238E27FC236}">
                <a16:creationId xmlns:a16="http://schemas.microsoft.com/office/drawing/2014/main" id="{3A5845F3-A444-47AE-917F-673A907B9092}"/>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5" name="Inhaltsplatzhalter 16">
            <a:extLst>
              <a:ext uri="{FF2B5EF4-FFF2-40B4-BE49-F238E27FC236}">
                <a16:creationId xmlns:a16="http://schemas.microsoft.com/office/drawing/2014/main" id="{BF83157E-6215-44CE-AB8B-6FE4750FAB3F}"/>
              </a:ext>
            </a:extLst>
          </p:cNvPr>
          <p:cNvSpPr>
            <a:spLocks noGrp="1"/>
          </p:cNvSpPr>
          <p:nvPr>
            <p:ph sz="quarter" idx="20"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12893874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el und zwei Bil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B4469C7-7D0E-49E1-8F7D-6E7D287176ED}"/>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hasCustomPrompt="1"/>
          </p:nvPr>
        </p:nvSpPr>
        <p:spPr/>
        <p:txBody>
          <a:bodyPr/>
          <a:lstStyle>
            <a:lvl1pPr>
              <a:defRPr/>
            </a:lvl1pPr>
          </a:lstStyle>
          <a:p>
            <a:r>
              <a:rPr lang="en-US" noProof="0"/>
              <a:t>Placeholder for a Title</a:t>
            </a:r>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358774" y="1276350"/>
            <a:ext cx="4213225" cy="3203576"/>
          </a:xfrm>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1276350"/>
            <a:ext cx="4213225" cy="3203575"/>
          </a:xfrm>
        </p:spPr>
        <p:txBody>
          <a:bodyPr anchor="ctr"/>
          <a:lstStyle>
            <a:lvl1pPr algn="ctr">
              <a:defRPr/>
            </a:lvl1pPr>
          </a:lstStyle>
          <a:p>
            <a:r>
              <a:rPr lang="en-US"/>
              <a:t>(</a:t>
            </a:r>
            <a:r>
              <a:rPr lang="en-US" noProof="0"/>
              <a:t>click</a:t>
            </a:r>
            <a:r>
              <a:rPr lang="en-US"/>
              <a:t> to add a picture)</a:t>
            </a:r>
          </a:p>
        </p:txBody>
      </p:sp>
      <p:pic>
        <p:nvPicPr>
          <p:cNvPr id="1196911565" name="Rectangle 13" descr="{&quot;templafy&quot;:{&quot;id&quot;:&quot;f50b95fb-c618-403e-850f-5307521ebd44&quot;}}" hidden="1"/>
          <p:cNvPicPr>
            <a:picLocks noChangeAspect="1"/>
          </p:cNvPicPr>
          <p:nvPr/>
        </p:nvPicPr>
        <p:blipFill>
          <a:blip r:embed="rId2"/>
          <a:stretch>
            <a:fillRect/>
          </a:stretch>
        </p:blipFill>
        <p:spPr>
          <a:xfrm>
            <a:off x="358775" y="4668427"/>
            <a:ext cx="1036800" cy="306000"/>
          </a:xfrm>
          <a:prstGeom prst="rect">
            <a:avLst/>
          </a:prstGeom>
        </p:spPr>
      </p:pic>
      <p:sp>
        <p:nvSpPr>
          <p:cNvPr id="12" name="Date Placeholder 3">
            <a:extLst>
              <a:ext uri="{FF2B5EF4-FFF2-40B4-BE49-F238E27FC236}">
                <a16:creationId xmlns:a16="http://schemas.microsoft.com/office/drawing/2014/main" id="{DC8F7FAF-A697-46A0-8412-25957725C82F}"/>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82F54D9E-7D1F-444A-82BF-BBF0595DA982}" type="datetime6">
              <a:rPr lang="de-CH" smtClean="0"/>
              <a:t>November 23</a:t>
            </a:fld>
            <a:endParaRPr lang="de-DE"/>
          </a:p>
        </p:txBody>
      </p:sp>
    </p:spTree>
    <p:extLst>
      <p:ext uri="{BB962C8B-B14F-4D97-AF65-F5344CB8AC3E}">
        <p14:creationId xmlns:p14="http://schemas.microsoft.com/office/powerpoint/2010/main" val="34796761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el und zwei Bil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B4469C7-7D0E-49E1-8F7D-6E7D287176ED}"/>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hasCustomPrompt="1"/>
          </p:nvPr>
        </p:nvSpPr>
        <p:spPr/>
        <p:txBody>
          <a:bodyPr/>
          <a:lstStyle>
            <a:lvl1pPr>
              <a:defRPr/>
            </a:lvl1pPr>
          </a:lstStyle>
          <a:p>
            <a:r>
              <a:rPr lang="en-US" noProof="0"/>
              <a:t>Placeholder for a Title</a:t>
            </a:r>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358774" y="1276350"/>
            <a:ext cx="4213225" cy="3203576"/>
          </a:xfrm>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1276350"/>
            <a:ext cx="4213225" cy="3203575"/>
          </a:xfrm>
        </p:spPr>
        <p:txBody>
          <a:bodyPr anchor="ctr"/>
          <a:lstStyle>
            <a:lvl1pPr algn="ctr">
              <a:defRPr/>
            </a:lvl1pPr>
          </a:lstStyle>
          <a:p>
            <a:r>
              <a:rPr lang="en-US"/>
              <a:t>(</a:t>
            </a:r>
            <a:r>
              <a:rPr lang="en-US" noProof="0"/>
              <a:t>click</a:t>
            </a:r>
            <a:r>
              <a:rPr lang="en-US"/>
              <a:t> to add a picture)</a:t>
            </a:r>
          </a:p>
        </p:txBody>
      </p:sp>
      <p:pic>
        <p:nvPicPr>
          <p:cNvPr id="1196911565" name="Rectangle 13" descr="{&quot;templafy&quot;:{&quot;id&quot;:&quot;f50b95fb-c618-403e-850f-5307521ebd44&quot;}}" hidden="1"/>
          <p:cNvPicPr>
            <a:picLocks noChangeAspect="1"/>
          </p:cNvPicPr>
          <p:nvPr/>
        </p:nvPicPr>
        <p:blipFill>
          <a:blip r:embed="rId2"/>
          <a:stretch>
            <a:fillRect/>
          </a:stretch>
        </p:blipFill>
        <p:spPr>
          <a:xfrm>
            <a:off x="358775" y="4668427"/>
            <a:ext cx="1036800" cy="306000"/>
          </a:xfrm>
          <a:prstGeom prst="rect">
            <a:avLst/>
          </a:prstGeom>
        </p:spPr>
      </p:pic>
      <p:sp>
        <p:nvSpPr>
          <p:cNvPr id="12" name="Date Placeholder 3">
            <a:extLst>
              <a:ext uri="{FF2B5EF4-FFF2-40B4-BE49-F238E27FC236}">
                <a16:creationId xmlns:a16="http://schemas.microsoft.com/office/drawing/2014/main" id="{DC8F7FAF-A697-46A0-8412-25957725C82F}"/>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09B361C5-E514-4A70-858B-8132FB5C91DF}" type="datetime6">
              <a:rPr lang="de-CH" smtClean="0"/>
              <a:t>November 23</a:t>
            </a:fld>
            <a:endParaRPr lang="de-DE"/>
          </a:p>
        </p:txBody>
      </p:sp>
      <p:sp>
        <p:nvSpPr>
          <p:cNvPr id="13" name="Textplatzhalter 3">
            <a:extLst>
              <a:ext uri="{FF2B5EF4-FFF2-40B4-BE49-F238E27FC236}">
                <a16:creationId xmlns:a16="http://schemas.microsoft.com/office/drawing/2014/main" id="{971DEB7D-6D6C-4939-95C1-419F89E998C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n-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17636012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Titel und zwei Bil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B4469C7-7D0E-49E1-8F7D-6E7D287176ED}"/>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hasCustomPrompt="1"/>
          </p:nvPr>
        </p:nvSpPr>
        <p:spPr/>
        <p:txBody>
          <a:bodyPr/>
          <a:lstStyle>
            <a:lvl1pPr>
              <a:defRPr/>
            </a:lvl1pPr>
          </a:lstStyle>
          <a:p>
            <a:r>
              <a:rPr lang="en-US" noProof="0"/>
              <a:t>Placeholder for a Title</a:t>
            </a:r>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358774" y="1276350"/>
            <a:ext cx="4213225" cy="2605054"/>
          </a:xfrm>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1276351"/>
            <a:ext cx="4213225" cy="2605054"/>
          </a:xfrm>
        </p:spPr>
        <p:txBody>
          <a:bodyPr anchor="ctr"/>
          <a:lstStyle>
            <a:lvl1pPr algn="ctr">
              <a:defRPr/>
            </a:lvl1pPr>
          </a:lstStyle>
          <a:p>
            <a:r>
              <a:rPr lang="en-US"/>
              <a:t>(</a:t>
            </a:r>
            <a:r>
              <a:rPr lang="en-US" noProof="0"/>
              <a:t>click</a:t>
            </a:r>
            <a:r>
              <a:rPr lang="en-US"/>
              <a:t> to add a picture)</a:t>
            </a:r>
          </a:p>
        </p:txBody>
      </p:sp>
      <p:pic>
        <p:nvPicPr>
          <p:cNvPr id="1196911565" name="Rectangle 13" descr="{&quot;templafy&quot;:{&quot;id&quot;:&quot;f50b95fb-c618-403e-850f-5307521ebd44&quot;}}" hidden="1"/>
          <p:cNvPicPr>
            <a:picLocks noChangeAspect="1"/>
          </p:cNvPicPr>
          <p:nvPr/>
        </p:nvPicPr>
        <p:blipFill>
          <a:blip r:embed="rId2"/>
          <a:stretch>
            <a:fillRect/>
          </a:stretch>
        </p:blipFill>
        <p:spPr>
          <a:xfrm>
            <a:off x="358775" y="4668427"/>
            <a:ext cx="1036800" cy="306000"/>
          </a:xfrm>
          <a:prstGeom prst="rect">
            <a:avLst/>
          </a:prstGeom>
        </p:spPr>
      </p:pic>
      <p:sp>
        <p:nvSpPr>
          <p:cNvPr id="12" name="Date Placeholder 3">
            <a:extLst>
              <a:ext uri="{FF2B5EF4-FFF2-40B4-BE49-F238E27FC236}">
                <a16:creationId xmlns:a16="http://schemas.microsoft.com/office/drawing/2014/main" id="{DC8F7FAF-A697-46A0-8412-25957725C82F}"/>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218F951F-E348-4CE7-83CE-A0ED851B26A2}" type="datetime6">
              <a:rPr lang="de-CH" smtClean="0"/>
              <a:t>November 23</a:t>
            </a:fld>
            <a:endParaRPr lang="de-DE"/>
          </a:p>
        </p:txBody>
      </p:sp>
      <p:sp>
        <p:nvSpPr>
          <p:cNvPr id="13" name="Textplatzhalter 3">
            <a:extLst>
              <a:ext uri="{FF2B5EF4-FFF2-40B4-BE49-F238E27FC236}">
                <a16:creationId xmlns:a16="http://schemas.microsoft.com/office/drawing/2014/main" id="{971DEB7D-6D6C-4939-95C1-419F89E998C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4" name="Textplatzhalter 6">
            <a:extLst>
              <a:ext uri="{FF2B5EF4-FFF2-40B4-BE49-F238E27FC236}">
                <a16:creationId xmlns:a16="http://schemas.microsoft.com/office/drawing/2014/main" id="{9836CA3C-1FB4-448E-8E4F-D95C186A1FD0}"/>
              </a:ext>
            </a:extLst>
          </p:cNvPr>
          <p:cNvSpPr>
            <a:spLocks noGrp="1"/>
          </p:cNvSpPr>
          <p:nvPr>
            <p:ph type="body" sz="quarter" idx="16"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5" name="Inhaltsplatzhalter 16">
            <a:extLst>
              <a:ext uri="{FF2B5EF4-FFF2-40B4-BE49-F238E27FC236}">
                <a16:creationId xmlns:a16="http://schemas.microsoft.com/office/drawing/2014/main" id="{6AAFEC9F-D413-4D3E-8DEC-EF47020CE4D1}"/>
              </a:ext>
            </a:extLst>
          </p:cNvPr>
          <p:cNvSpPr>
            <a:spLocks noGrp="1"/>
          </p:cNvSpPr>
          <p:nvPr>
            <p:ph sz="quarter" idx="17"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35664220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Zwei Bilder mit Legende">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FFEC9FF2-0829-44EA-809D-F5C42173624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0" y="0"/>
            <a:ext cx="4571999" cy="3887599"/>
          </a:xfrm>
          <a:pattFill prst="wdUpDiag">
            <a:fgClr>
              <a:schemeClr val="accent1"/>
            </a:fgClr>
            <a:bgClr>
              <a:schemeClr val="bg1"/>
            </a:bgClr>
          </a:pattFill>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0"/>
            <a:ext cx="4572000" cy="3887599"/>
          </a:xfrm>
          <a:pattFill prst="wdDnDiag">
            <a:fgClr>
              <a:schemeClr val="accent1"/>
            </a:fgClr>
            <a:bgClr>
              <a:schemeClr val="bg1"/>
            </a:bgClr>
          </a:pattFill>
        </p:spPr>
        <p:txBody>
          <a:bodyPr anchor="ctr"/>
          <a:lstStyle>
            <a:lvl1pPr algn="ctr">
              <a:defRPr/>
            </a:lvl1pPr>
          </a:lstStyle>
          <a:p>
            <a:r>
              <a:rPr lang="en-US" noProof="0"/>
              <a:t>(click to add a picture)</a:t>
            </a:r>
          </a:p>
        </p:txBody>
      </p:sp>
      <p:sp>
        <p:nvSpPr>
          <p:cNvPr id="4" name="Text Placeholder 3">
            <a:extLst>
              <a:ext uri="{FF2B5EF4-FFF2-40B4-BE49-F238E27FC236}">
                <a16:creationId xmlns:a16="http://schemas.microsoft.com/office/drawing/2014/main" id="{C19FAD45-6EEE-4522-8CA6-5189DCDD487C}"/>
              </a:ext>
            </a:extLst>
          </p:cNvPr>
          <p:cNvSpPr>
            <a:spLocks noGrp="1"/>
          </p:cNvSpPr>
          <p:nvPr>
            <p:ph type="body" sz="quarter" idx="16" hasCustomPrompt="1"/>
          </p:nvPr>
        </p:nvSpPr>
        <p:spPr>
          <a:xfrm>
            <a:off x="99317" y="3989388"/>
            <a:ext cx="4382196" cy="490537"/>
          </a:xfrm>
        </p:spPr>
        <p:txBody>
          <a:bodyPr anchor="b">
            <a:normAutofit/>
          </a:bodyPr>
          <a:lstStyle>
            <a:lvl1pPr marL="0" indent="0" algn="ctr">
              <a:buFont typeface="Arial" panose="020B0604020202020204" pitchFamily="34" charset="0"/>
              <a:buNone/>
              <a:defRPr sz="1400"/>
            </a:lvl1pPr>
            <a:lvl2pPr marL="0" indent="0">
              <a:buNone/>
              <a:defRPr sz="1400"/>
            </a:lvl2pPr>
            <a:lvl3pPr marL="0" indent="0">
              <a:buNone/>
              <a:defRPr sz="1400"/>
            </a:lvl3pPr>
            <a:lvl4pPr marL="0" indent="0">
              <a:buNone/>
              <a:defRPr sz="1400"/>
            </a:lvl4pPr>
            <a:lvl5pPr marL="0" indent="0">
              <a:buFont typeface="Arial" panose="020B0604020202020204" pitchFamily="34" charset="0"/>
              <a:buNone/>
              <a:defRPr sz="1400"/>
            </a:lvl5pPr>
          </a:lstStyle>
          <a:p>
            <a:pPr lvl="0"/>
            <a:r>
              <a:rPr lang="en-US" noProof="0"/>
              <a:t>Placeholder for Caption Title</a:t>
            </a:r>
          </a:p>
        </p:txBody>
      </p:sp>
      <p:sp>
        <p:nvSpPr>
          <p:cNvPr id="12" name="Text Placeholder 3">
            <a:extLst>
              <a:ext uri="{FF2B5EF4-FFF2-40B4-BE49-F238E27FC236}">
                <a16:creationId xmlns:a16="http://schemas.microsoft.com/office/drawing/2014/main" id="{447F9A9E-BA08-4C8F-96E1-0E7C7D71B398}"/>
              </a:ext>
            </a:extLst>
          </p:cNvPr>
          <p:cNvSpPr>
            <a:spLocks noGrp="1"/>
          </p:cNvSpPr>
          <p:nvPr>
            <p:ph type="body" sz="quarter" idx="17" hasCustomPrompt="1"/>
          </p:nvPr>
        </p:nvSpPr>
        <p:spPr>
          <a:xfrm>
            <a:off x="4662486" y="3989387"/>
            <a:ext cx="4382195" cy="490537"/>
          </a:xfrm>
        </p:spPr>
        <p:txBody>
          <a:bodyPr anchor="b">
            <a:normAutofit/>
          </a:bodyPr>
          <a:lstStyle>
            <a:lvl1pPr marL="0" indent="0" algn="ctr">
              <a:buFont typeface="Arial" panose="020B0604020202020204" pitchFamily="34" charset="0"/>
              <a:buNone/>
              <a:defRPr sz="1400"/>
            </a:lvl1pPr>
            <a:lvl2pPr marL="0" indent="0">
              <a:buNone/>
              <a:defRPr sz="1400"/>
            </a:lvl2pPr>
            <a:lvl3pPr marL="0" indent="0">
              <a:buNone/>
              <a:defRPr sz="1400"/>
            </a:lvl3pPr>
            <a:lvl4pPr marL="0" indent="0">
              <a:buNone/>
              <a:defRPr sz="1400"/>
            </a:lvl4pPr>
            <a:lvl5pPr marL="0" indent="0">
              <a:buFont typeface="Arial" panose="020B0604020202020204" pitchFamily="34" charset="0"/>
              <a:buNone/>
              <a:defRPr sz="1400"/>
            </a:lvl5pPr>
          </a:lstStyle>
          <a:p>
            <a:pPr lvl="0"/>
            <a:r>
              <a:rPr lang="en-US" noProof="0"/>
              <a:t>Placeholder for Caption Title</a:t>
            </a:r>
          </a:p>
        </p:txBody>
      </p:sp>
      <p:pic>
        <p:nvPicPr>
          <p:cNvPr id="1613922474" name="Rectangle 14" descr="{&quot;templafy&quot;:{&quot;id&quot;:&quot;a3bfa591-4d50-4d64-bc9e-6e4385707fec&quot;}}" hidden="1"/>
          <p:cNvPicPr>
            <a:picLocks noChangeAspect="1"/>
          </p:cNvPicPr>
          <p:nvPr/>
        </p:nvPicPr>
        <p:blipFill>
          <a:blip r:embed="rId2"/>
          <a:stretch>
            <a:fillRect/>
          </a:stretch>
        </p:blipFill>
        <p:spPr>
          <a:xfrm>
            <a:off x="358775" y="4668427"/>
            <a:ext cx="1036800" cy="306000"/>
          </a:xfrm>
          <a:prstGeom prst="rect">
            <a:avLst/>
          </a:prstGeom>
        </p:spPr>
      </p:pic>
      <p:sp>
        <p:nvSpPr>
          <p:cNvPr id="13" name="Date Placeholder 3">
            <a:extLst>
              <a:ext uri="{FF2B5EF4-FFF2-40B4-BE49-F238E27FC236}">
                <a16:creationId xmlns:a16="http://schemas.microsoft.com/office/drawing/2014/main" id="{C2D3E358-7013-49C0-B535-4D724985DD79}"/>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486C75F3-C0D1-4ABB-8738-25AB5753A893}" type="datetime6">
              <a:rPr lang="de-CH" smtClean="0"/>
              <a:t>November 23</a:t>
            </a:fld>
            <a:endParaRPr lang="de-DE"/>
          </a:p>
        </p:txBody>
      </p:sp>
    </p:spTree>
    <p:extLst>
      <p:ext uri="{BB962C8B-B14F-4D97-AF65-F5344CB8AC3E}">
        <p14:creationId xmlns:p14="http://schemas.microsoft.com/office/powerpoint/2010/main" val="208120137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8E670C-89F1-48DF-ADBA-904A263650A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AFF4CC-30A2-4B7B-BA9D-1A66D47649F5}"/>
              </a:ext>
            </a:extLst>
          </p:cNvPr>
          <p:cNvSpPr>
            <a:spLocks noGrp="1"/>
          </p:cNvSpPr>
          <p:nvPr>
            <p:ph type="title" hasCustomPrompt="1"/>
          </p:nvPr>
        </p:nvSpPr>
        <p:spPr/>
        <p:txBody>
          <a:bodyPr/>
          <a:lstStyle>
            <a:lvl1pPr>
              <a:defRPr/>
            </a:lvl1pPr>
          </a:lstStyle>
          <a:p>
            <a:r>
              <a:rPr lang="en-US" noProof="0"/>
              <a:t>Placeholder for a Title</a:t>
            </a:r>
          </a:p>
        </p:txBody>
      </p:sp>
      <p:sp>
        <p:nvSpPr>
          <p:cNvPr id="5" name="Slide Number Placeholder 4">
            <a:extLst>
              <a:ext uri="{FF2B5EF4-FFF2-40B4-BE49-F238E27FC236}">
                <a16:creationId xmlns:a16="http://schemas.microsoft.com/office/drawing/2014/main" id="{C5D39D30-BB72-44AA-B142-468FFB51D75B}"/>
              </a:ext>
            </a:extLst>
          </p:cNvPr>
          <p:cNvSpPr>
            <a:spLocks noGrp="1"/>
          </p:cNvSpPr>
          <p:nvPr>
            <p:ph type="sldNum" sz="quarter" idx="12"/>
          </p:nvPr>
        </p:nvSpPr>
        <p:spPr/>
        <p:txBody>
          <a:bodyPr/>
          <a:lstStyle/>
          <a:p>
            <a:fld id="{7559FC98-AF75-4A00-A03C-DF9FEBF6BCB9}" type="slidenum">
              <a:rPr lang="en-GB" smtClean="0"/>
              <a:t>‹#›</a:t>
            </a:fld>
            <a:endParaRPr lang="en-GB"/>
          </a:p>
        </p:txBody>
      </p:sp>
      <p:pic>
        <p:nvPicPr>
          <p:cNvPr id="1869865043" name="Rectangle 9" descr="{&quot;templafy&quot;:{&quot;id&quot;:&quot;122fbdb8-b590-4d7e-bb6a-dc7fb210d960&quot;}}" hidden="1"/>
          <p:cNvPicPr>
            <a:picLocks noChangeAspect="1"/>
          </p:cNvPicPr>
          <p:nvPr/>
        </p:nvPicPr>
        <p:blipFill>
          <a:blip r:embed="rId2"/>
          <a:stretch>
            <a:fillRect/>
          </a:stretch>
        </p:blipFill>
        <p:spPr>
          <a:xfrm>
            <a:off x="358775" y="4668427"/>
            <a:ext cx="1036800" cy="306000"/>
          </a:xfrm>
          <a:prstGeom prst="rect">
            <a:avLst/>
          </a:prstGeom>
        </p:spPr>
      </p:pic>
      <p:sp>
        <p:nvSpPr>
          <p:cNvPr id="11" name="Rectangle 10" descr="{&quot;templafy&quot;:{&quot;id&quot;:&quot;0feba306-3b76-4b2f-8181-6b287829826f&quot;}}">
            <a:extLst>
              <a:ext uri="{FF2B5EF4-FFF2-40B4-BE49-F238E27FC236}">
                <a16:creationId xmlns:a16="http://schemas.microsoft.com/office/drawing/2014/main" id="{3ED3541B-0C4B-4AD3-A0FB-BB276047ADCE}"/>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9" name="Date Placeholder 3">
            <a:extLst>
              <a:ext uri="{FF2B5EF4-FFF2-40B4-BE49-F238E27FC236}">
                <a16:creationId xmlns:a16="http://schemas.microsoft.com/office/drawing/2014/main" id="{AB1B99F8-5DB1-4DEC-9F08-262AFABCAE7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D796397B-38EB-490B-98F7-EB0799988FF4}" type="datetime6">
              <a:rPr lang="de-CH" smtClean="0"/>
              <a:t>November 23</a:t>
            </a:fld>
            <a:endParaRPr lang="de-DE"/>
          </a:p>
        </p:txBody>
      </p:sp>
    </p:spTree>
    <p:extLst>
      <p:ext uri="{BB962C8B-B14F-4D97-AF65-F5344CB8AC3E}">
        <p14:creationId xmlns:p14="http://schemas.microsoft.com/office/powerpoint/2010/main" val="3851403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el Slide 2">
    <p:bg>
      <p:bgPr>
        <a:solidFill>
          <a:schemeClr val="bg1"/>
        </a:solidFill>
        <a:effectLst/>
      </p:bgPr>
    </p:bg>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69B6FC2A-29C4-4742-B32D-604659C0CB22}"/>
              </a:ext>
            </a:extLst>
          </p:cNvPr>
          <p:cNvSpPr txBox="1"/>
          <p:nvPr/>
        </p:nvSpPr>
        <p:spPr>
          <a:xfrm>
            <a:off x="828000" y="4613375"/>
            <a:ext cx="1997563" cy="153888"/>
          </a:xfrm>
          <a:prstGeom prst="rect">
            <a:avLst/>
          </a:prstGeom>
          <a:noFill/>
        </p:spPr>
        <p:txBody>
          <a:bodyPr wrap="square" lIns="0" tIns="0" rIns="0" bIns="0" rtlCol="0">
            <a:spAutoFit/>
          </a:bodyPr>
          <a:lstStyle/>
          <a:p>
            <a:pPr algn="l"/>
            <a:r>
              <a:rPr lang="en-US" sz="1000" noProof="0">
                <a:solidFill>
                  <a:schemeClr val="tx1"/>
                </a:solidFill>
              </a:rPr>
              <a:t>From insight to impact</a:t>
            </a:r>
          </a:p>
        </p:txBody>
      </p:sp>
      <p:sp>
        <p:nvSpPr>
          <p:cNvPr id="6" name="Picture Placeholder 5">
            <a:extLst>
              <a:ext uri="{FF2B5EF4-FFF2-40B4-BE49-F238E27FC236}">
                <a16:creationId xmlns:a16="http://schemas.microsoft.com/office/drawing/2014/main" id="{1CACC6D5-D1D4-442A-84CB-4AA5E5B9ECDE}"/>
              </a:ext>
            </a:extLst>
          </p:cNvPr>
          <p:cNvSpPr>
            <a:spLocks noGrp="1"/>
          </p:cNvSpPr>
          <p:nvPr>
            <p:ph type="pic" sz="quarter" idx="10" hasCustomPrompt="1"/>
          </p:nvPr>
        </p:nvSpPr>
        <p:spPr>
          <a:xfrm>
            <a:off x="5965200" y="0"/>
            <a:ext cx="3178800" cy="5143500"/>
          </a:xfrm>
          <a:pattFill prst="wdUpDiag">
            <a:fgClr>
              <a:schemeClr val="accent1"/>
            </a:fgClr>
            <a:bgClr>
              <a:schemeClr val="bg1"/>
            </a:bgClr>
          </a:pattFill>
        </p:spPr>
        <p:txBody>
          <a:bodyPr anchor="ctr"/>
          <a:lstStyle>
            <a:lvl1pPr algn="ctr">
              <a:defRPr>
                <a:solidFill>
                  <a:schemeClr val="tx1"/>
                </a:solidFill>
              </a:defRPr>
            </a:lvl1pPr>
          </a:lstStyle>
          <a:p>
            <a:r>
              <a:rPr lang="en-US" noProof="0"/>
              <a:t>(click to insert a picture)</a:t>
            </a:r>
          </a:p>
        </p:txBody>
      </p:sp>
      <p:sp>
        <p:nvSpPr>
          <p:cNvPr id="13" name="Titel 2">
            <a:extLst>
              <a:ext uri="{FF2B5EF4-FFF2-40B4-BE49-F238E27FC236}">
                <a16:creationId xmlns:a16="http://schemas.microsoft.com/office/drawing/2014/main" id="{A1CDFD74-691B-4614-A492-077E7072F1AC}"/>
              </a:ext>
            </a:extLst>
          </p:cNvPr>
          <p:cNvSpPr>
            <a:spLocks noGrp="1"/>
          </p:cNvSpPr>
          <p:nvPr>
            <p:ph type="title" hasCustomPrompt="1"/>
          </p:nvPr>
        </p:nvSpPr>
        <p:spPr>
          <a:xfrm>
            <a:off x="827999" y="1204714"/>
            <a:ext cx="4810801" cy="1686263"/>
          </a:xfrm>
        </p:spPr>
        <p:txBody>
          <a:bodyPr anchor="b"/>
          <a:lstStyle>
            <a:lvl1pPr>
              <a:defRPr sz="4000" b="0">
                <a:latin typeface="Gill Sans Nova Light" panose="020B0302020104020203" pitchFamily="34" charset="0"/>
              </a:defRPr>
            </a:lvl1pPr>
          </a:lstStyle>
          <a:p>
            <a:r>
              <a:rPr lang="en-US" noProof="0"/>
              <a:t>Title placeholder</a:t>
            </a:r>
          </a:p>
        </p:txBody>
      </p:sp>
      <p:sp>
        <p:nvSpPr>
          <p:cNvPr id="15" name="Inhaltsplatzhalter 5">
            <a:extLst>
              <a:ext uri="{FF2B5EF4-FFF2-40B4-BE49-F238E27FC236}">
                <a16:creationId xmlns:a16="http://schemas.microsoft.com/office/drawing/2014/main" id="{AE1AF548-C38C-443B-8063-F7E88D88692B}"/>
              </a:ext>
            </a:extLst>
          </p:cNvPr>
          <p:cNvSpPr>
            <a:spLocks noGrp="1"/>
          </p:cNvSpPr>
          <p:nvPr>
            <p:ph sz="quarter" idx="11" hasCustomPrompt="1"/>
          </p:nvPr>
        </p:nvSpPr>
        <p:spPr>
          <a:xfrm>
            <a:off x="827999" y="3123866"/>
            <a:ext cx="4810801" cy="1341437"/>
          </a:xfrm>
        </p:spPr>
        <p:txBody>
          <a:bodyPr>
            <a:normAutofit/>
          </a:bodyPr>
          <a:lstStyle>
            <a:lvl1pPr>
              <a:defRPr sz="1600"/>
            </a:lvl1pPr>
          </a:lstStyle>
          <a:p>
            <a:pPr lvl="0"/>
            <a:r>
              <a:rPr lang="en-US" noProof="0"/>
              <a:t>Placeholder for subtitle, contact information, date etc.</a:t>
            </a:r>
          </a:p>
        </p:txBody>
      </p:sp>
      <p:pic>
        <p:nvPicPr>
          <p:cNvPr id="7" name="Rectangle 2" descr="{&quot;templafy&quot;:{&quot;id&quot;:&quot;b9ddadaa-0495-446c-a774-3deec88f84b2&quot;}}">
            <a:extLst>
              <a:ext uri="{FF2B5EF4-FFF2-40B4-BE49-F238E27FC236}">
                <a16:creationId xmlns:a16="http://schemas.microsoft.com/office/drawing/2014/main" id="{9E48B927-DD41-4992-B1BC-98281B1B6BED}"/>
              </a:ext>
            </a:extLst>
          </p:cNvPr>
          <p:cNvPicPr>
            <a:picLocks noChangeAspect="1"/>
          </p:cNvPicPr>
          <p:nvPr/>
        </p:nvPicPr>
        <p:blipFill>
          <a:blip r:embed="rId2"/>
          <a:stretch>
            <a:fillRect/>
          </a:stretch>
        </p:blipFill>
        <p:spPr>
          <a:xfrm>
            <a:off x="361173" y="313025"/>
            <a:ext cx="2221200" cy="460800"/>
          </a:xfrm>
          <a:prstGeom prst="rect">
            <a:avLst/>
          </a:prstGeom>
        </p:spPr>
      </p:pic>
    </p:spTree>
    <p:extLst>
      <p:ext uri="{BB962C8B-B14F-4D97-AF65-F5344CB8AC3E}">
        <p14:creationId xmlns:p14="http://schemas.microsoft.com/office/powerpoint/2010/main" val="1279096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Nur Titel">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8E670C-89F1-48DF-ADBA-904A263650A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AFF4CC-30A2-4B7B-BA9D-1A66D47649F5}"/>
              </a:ext>
            </a:extLst>
          </p:cNvPr>
          <p:cNvSpPr>
            <a:spLocks noGrp="1"/>
          </p:cNvSpPr>
          <p:nvPr>
            <p:ph type="title" hasCustomPrompt="1"/>
          </p:nvPr>
        </p:nvSpPr>
        <p:spPr/>
        <p:txBody>
          <a:bodyPr/>
          <a:lstStyle>
            <a:lvl1pPr>
              <a:defRPr/>
            </a:lvl1pPr>
          </a:lstStyle>
          <a:p>
            <a:r>
              <a:rPr lang="en-US" noProof="0"/>
              <a:t>Placeholder for a Title</a:t>
            </a:r>
          </a:p>
        </p:txBody>
      </p:sp>
      <p:sp>
        <p:nvSpPr>
          <p:cNvPr id="5" name="Slide Number Placeholder 4">
            <a:extLst>
              <a:ext uri="{FF2B5EF4-FFF2-40B4-BE49-F238E27FC236}">
                <a16:creationId xmlns:a16="http://schemas.microsoft.com/office/drawing/2014/main" id="{C5D39D30-BB72-44AA-B142-468FFB51D75B}"/>
              </a:ext>
            </a:extLst>
          </p:cNvPr>
          <p:cNvSpPr>
            <a:spLocks noGrp="1"/>
          </p:cNvSpPr>
          <p:nvPr>
            <p:ph type="sldNum" sz="quarter" idx="12"/>
          </p:nvPr>
        </p:nvSpPr>
        <p:spPr/>
        <p:txBody>
          <a:bodyPr/>
          <a:lstStyle/>
          <a:p>
            <a:fld id="{7559FC98-AF75-4A00-A03C-DF9FEBF6BCB9}" type="slidenum">
              <a:rPr lang="en-GB" smtClean="0"/>
              <a:t>‹#›</a:t>
            </a:fld>
            <a:endParaRPr lang="en-GB"/>
          </a:p>
        </p:txBody>
      </p:sp>
      <p:pic>
        <p:nvPicPr>
          <p:cNvPr id="1869865043" name="Rectangle 9" descr="{&quot;templafy&quot;:{&quot;id&quot;:&quot;122fbdb8-b590-4d7e-bb6a-dc7fb210d960&quot;}}" hidden="1"/>
          <p:cNvPicPr>
            <a:picLocks noChangeAspect="1"/>
          </p:cNvPicPr>
          <p:nvPr/>
        </p:nvPicPr>
        <p:blipFill>
          <a:blip r:embed="rId2"/>
          <a:stretch>
            <a:fillRect/>
          </a:stretch>
        </p:blipFill>
        <p:spPr>
          <a:xfrm>
            <a:off x="358775" y="4668427"/>
            <a:ext cx="1036800" cy="306000"/>
          </a:xfrm>
          <a:prstGeom prst="rect">
            <a:avLst/>
          </a:prstGeom>
        </p:spPr>
      </p:pic>
      <p:sp>
        <p:nvSpPr>
          <p:cNvPr id="11" name="Rectangle 10" descr="{&quot;templafy&quot;:{&quot;id&quot;:&quot;0feba306-3b76-4b2f-8181-6b287829826f&quot;}}">
            <a:extLst>
              <a:ext uri="{FF2B5EF4-FFF2-40B4-BE49-F238E27FC236}">
                <a16:creationId xmlns:a16="http://schemas.microsoft.com/office/drawing/2014/main" id="{3ED3541B-0C4B-4AD3-A0FB-BB276047ADCE}"/>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9" name="Date Placeholder 3">
            <a:extLst>
              <a:ext uri="{FF2B5EF4-FFF2-40B4-BE49-F238E27FC236}">
                <a16:creationId xmlns:a16="http://schemas.microsoft.com/office/drawing/2014/main" id="{AB1B99F8-5DB1-4DEC-9F08-262AFABCAE7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B78E12DF-9BBF-4E12-BDDF-B9E8E5B05C6B}" type="datetime6">
              <a:rPr lang="de-CH" smtClean="0"/>
              <a:t>November 23</a:t>
            </a:fld>
            <a:endParaRPr lang="de-DE"/>
          </a:p>
        </p:txBody>
      </p:sp>
      <p:sp>
        <p:nvSpPr>
          <p:cNvPr id="10" name="Textplatzhalter 3">
            <a:extLst>
              <a:ext uri="{FF2B5EF4-FFF2-40B4-BE49-F238E27FC236}">
                <a16:creationId xmlns:a16="http://schemas.microsoft.com/office/drawing/2014/main" id="{6318D65C-D216-4FD0-81E1-BE6FBAB1CAAC}"/>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40496171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Nur Titel">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8E670C-89F1-48DF-ADBA-904A263650A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AFF4CC-30A2-4B7B-BA9D-1A66D47649F5}"/>
              </a:ext>
            </a:extLst>
          </p:cNvPr>
          <p:cNvSpPr>
            <a:spLocks noGrp="1"/>
          </p:cNvSpPr>
          <p:nvPr>
            <p:ph type="title" hasCustomPrompt="1"/>
          </p:nvPr>
        </p:nvSpPr>
        <p:spPr/>
        <p:txBody>
          <a:bodyPr/>
          <a:lstStyle>
            <a:lvl1pPr>
              <a:defRPr/>
            </a:lvl1pPr>
          </a:lstStyle>
          <a:p>
            <a:r>
              <a:rPr lang="en-US" noProof="0"/>
              <a:t>Placeholder for a Title</a:t>
            </a:r>
          </a:p>
        </p:txBody>
      </p:sp>
      <p:sp>
        <p:nvSpPr>
          <p:cNvPr id="5" name="Slide Number Placeholder 4">
            <a:extLst>
              <a:ext uri="{FF2B5EF4-FFF2-40B4-BE49-F238E27FC236}">
                <a16:creationId xmlns:a16="http://schemas.microsoft.com/office/drawing/2014/main" id="{C5D39D30-BB72-44AA-B142-468FFB51D75B}"/>
              </a:ext>
            </a:extLst>
          </p:cNvPr>
          <p:cNvSpPr>
            <a:spLocks noGrp="1"/>
          </p:cNvSpPr>
          <p:nvPr>
            <p:ph type="sldNum" sz="quarter" idx="12"/>
          </p:nvPr>
        </p:nvSpPr>
        <p:spPr/>
        <p:txBody>
          <a:bodyPr/>
          <a:lstStyle/>
          <a:p>
            <a:fld id="{7559FC98-AF75-4A00-A03C-DF9FEBF6BCB9}" type="slidenum">
              <a:rPr lang="en-GB" smtClean="0"/>
              <a:t>‹#›</a:t>
            </a:fld>
            <a:endParaRPr lang="en-GB"/>
          </a:p>
        </p:txBody>
      </p:sp>
      <p:pic>
        <p:nvPicPr>
          <p:cNvPr id="1869865043" name="Rectangle 9" descr="{&quot;templafy&quot;:{&quot;id&quot;:&quot;122fbdb8-b590-4d7e-bb6a-dc7fb210d960&quot;}}" hidden="1"/>
          <p:cNvPicPr>
            <a:picLocks noChangeAspect="1"/>
          </p:cNvPicPr>
          <p:nvPr/>
        </p:nvPicPr>
        <p:blipFill>
          <a:blip r:embed="rId2"/>
          <a:stretch>
            <a:fillRect/>
          </a:stretch>
        </p:blipFill>
        <p:spPr>
          <a:xfrm>
            <a:off x="358775" y="4668427"/>
            <a:ext cx="1036800" cy="306000"/>
          </a:xfrm>
          <a:prstGeom prst="rect">
            <a:avLst/>
          </a:prstGeom>
        </p:spPr>
      </p:pic>
      <p:sp>
        <p:nvSpPr>
          <p:cNvPr id="11" name="Rectangle 10" descr="{&quot;templafy&quot;:{&quot;id&quot;:&quot;0feba306-3b76-4b2f-8181-6b287829826f&quot;}}">
            <a:extLst>
              <a:ext uri="{FF2B5EF4-FFF2-40B4-BE49-F238E27FC236}">
                <a16:creationId xmlns:a16="http://schemas.microsoft.com/office/drawing/2014/main" id="{3ED3541B-0C4B-4AD3-A0FB-BB276047ADCE}"/>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9" name="Date Placeholder 3">
            <a:extLst>
              <a:ext uri="{FF2B5EF4-FFF2-40B4-BE49-F238E27FC236}">
                <a16:creationId xmlns:a16="http://schemas.microsoft.com/office/drawing/2014/main" id="{AB1B99F8-5DB1-4DEC-9F08-262AFABCAE7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B79F0516-DC2F-4A1B-9AE7-52332A8498FC}" type="datetime6">
              <a:rPr lang="de-CH" smtClean="0"/>
              <a:t>November 23</a:t>
            </a:fld>
            <a:endParaRPr lang="de-DE"/>
          </a:p>
        </p:txBody>
      </p:sp>
      <p:sp>
        <p:nvSpPr>
          <p:cNvPr id="10" name="Textplatzhalter 3">
            <a:extLst>
              <a:ext uri="{FF2B5EF4-FFF2-40B4-BE49-F238E27FC236}">
                <a16:creationId xmlns:a16="http://schemas.microsoft.com/office/drawing/2014/main" id="{6318D65C-D216-4FD0-81E1-BE6FBAB1CAAC}"/>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2" name="Textplatzhalter 6">
            <a:extLst>
              <a:ext uri="{FF2B5EF4-FFF2-40B4-BE49-F238E27FC236}">
                <a16:creationId xmlns:a16="http://schemas.microsoft.com/office/drawing/2014/main" id="{6A048957-9563-4CBB-9658-4EEC37F56DEA}"/>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3" name="Inhaltsplatzhalter 16">
            <a:extLst>
              <a:ext uri="{FF2B5EF4-FFF2-40B4-BE49-F238E27FC236}">
                <a16:creationId xmlns:a16="http://schemas.microsoft.com/office/drawing/2014/main" id="{EE6EFAB4-A25E-40AE-A96E-9D0D5472F14C}"/>
              </a:ext>
            </a:extLst>
          </p:cNvPr>
          <p:cNvSpPr>
            <a:spLocks noGrp="1"/>
          </p:cNvSpPr>
          <p:nvPr>
            <p:ph sz="quarter" idx="17"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379994324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Bild Vollfläch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FC11C186-C392-4982-A2C0-7824EE98FA4F}"/>
              </a:ext>
            </a:extLst>
          </p:cNvPr>
          <p:cNvSpPr>
            <a:spLocks noGrp="1"/>
          </p:cNvSpPr>
          <p:nvPr>
            <p:ph type="pic" sz="quarter" idx="10" hasCustomPrompt="1"/>
          </p:nvPr>
        </p:nvSpPr>
        <p:spPr>
          <a:xfrm>
            <a:off x="0" y="0"/>
            <a:ext cx="9144000" cy="5143500"/>
          </a:xfrm>
        </p:spPr>
        <p:txBody>
          <a:bodyPr anchor="ctr"/>
          <a:lstStyle>
            <a:lvl1pPr algn="ctr">
              <a:defRPr/>
            </a:lvl1pPr>
          </a:lstStyle>
          <a:p>
            <a:r>
              <a:rPr lang="en-US" noProof="0"/>
              <a:t>(click to add a picture)</a:t>
            </a:r>
          </a:p>
        </p:txBody>
      </p:sp>
    </p:spTree>
    <p:extLst>
      <p:ext uri="{BB962C8B-B14F-4D97-AF65-F5344CB8AC3E}">
        <p14:creationId xmlns:p14="http://schemas.microsoft.com/office/powerpoint/2010/main" val="348933411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Zitat schwarze Schrift">
    <p:bg>
      <p:bgPr>
        <a:solidFill>
          <a:schemeClr val="accent2"/>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95F94A4-74DF-4FC6-AF8D-8F883B56E718}"/>
              </a:ext>
            </a:extLst>
          </p:cNvPr>
          <p:cNvSpPr>
            <a:spLocks noGrp="1"/>
          </p:cNvSpPr>
          <p:nvPr>
            <p:ph type="body" sz="quarter" idx="10" hasCustomPrompt="1"/>
          </p:nvPr>
        </p:nvSpPr>
        <p:spPr>
          <a:xfrm>
            <a:off x="828000" y="735013"/>
            <a:ext cx="7957225" cy="2525712"/>
          </a:xfrm>
        </p:spPr>
        <p:txBody>
          <a:bodyPr anchor="b">
            <a:normAutofit/>
          </a:bodyPr>
          <a:lstStyle>
            <a:lvl1pPr marL="0">
              <a:lnSpc>
                <a:spcPct val="110000"/>
              </a:lnSpc>
              <a:buFontTx/>
              <a:buNone/>
              <a:defRPr sz="5000">
                <a:solidFill>
                  <a:schemeClr val="tx1"/>
                </a:solidFill>
                <a:latin typeface="Gill Sans Nova Light" panose="020B0302020104020203" pitchFamily="34" charset="0"/>
              </a:defRPr>
            </a:lvl1pPr>
            <a:lvl2pPr marL="0" indent="0">
              <a:lnSpc>
                <a:spcPts val="5200"/>
              </a:lnSpc>
              <a:buFontTx/>
              <a:buNone/>
              <a:defRPr sz="5000">
                <a:solidFill>
                  <a:schemeClr val="tx1"/>
                </a:solidFill>
                <a:latin typeface="Gill Alt One MT Light" panose="020B0302020104020203" pitchFamily="34" charset="0"/>
              </a:defRPr>
            </a:lvl2pPr>
            <a:lvl3pPr marL="0" indent="0">
              <a:lnSpc>
                <a:spcPts val="5200"/>
              </a:lnSpc>
              <a:buFontTx/>
              <a:buNone/>
              <a:defRPr sz="5000">
                <a:solidFill>
                  <a:schemeClr val="tx1"/>
                </a:solidFill>
                <a:latin typeface="Gill Alt One MT Light" panose="020B0302020104020203" pitchFamily="34" charset="0"/>
              </a:defRPr>
            </a:lvl3pPr>
            <a:lvl4pPr marL="0" indent="0">
              <a:lnSpc>
                <a:spcPts val="5200"/>
              </a:lnSpc>
              <a:buFontTx/>
              <a:buNone/>
              <a:defRPr sz="5000">
                <a:solidFill>
                  <a:schemeClr val="tx1"/>
                </a:solidFill>
                <a:latin typeface="Gill Alt One MT Light" panose="020B0302020104020203" pitchFamily="34" charset="0"/>
              </a:defRPr>
            </a:lvl4pPr>
            <a:lvl5pPr marL="0">
              <a:lnSpc>
                <a:spcPts val="5200"/>
              </a:lnSpc>
              <a:buFontTx/>
              <a:buNone/>
              <a:defRPr sz="5000">
                <a:solidFill>
                  <a:schemeClr val="tx1"/>
                </a:solidFill>
                <a:latin typeface="Gill Alt One MT Light" panose="020B0302020104020203" pitchFamily="34" charset="0"/>
              </a:defRPr>
            </a:lvl5pPr>
          </a:lstStyle>
          <a:p>
            <a:pPr lvl="0"/>
            <a:r>
              <a:rPr lang="en-US" noProof="0"/>
              <a:t>Placeholder for a Title</a:t>
            </a:r>
          </a:p>
        </p:txBody>
      </p:sp>
      <p:sp>
        <p:nvSpPr>
          <p:cNvPr id="9" name="Text Placeholder 8">
            <a:extLst>
              <a:ext uri="{FF2B5EF4-FFF2-40B4-BE49-F238E27FC236}">
                <a16:creationId xmlns:a16="http://schemas.microsoft.com/office/drawing/2014/main" id="{ED8D12DF-4F43-44AF-B5F9-5E632D8CD53D}"/>
              </a:ext>
            </a:extLst>
          </p:cNvPr>
          <p:cNvSpPr>
            <a:spLocks noGrp="1"/>
          </p:cNvSpPr>
          <p:nvPr>
            <p:ph type="body" sz="quarter" idx="11" hasCustomPrompt="1"/>
          </p:nvPr>
        </p:nvSpPr>
        <p:spPr>
          <a:xfrm>
            <a:off x="827999" y="3548063"/>
            <a:ext cx="5741765" cy="931862"/>
          </a:xfrm>
        </p:spPr>
        <p:txBody>
          <a:bodyPr>
            <a:noAutofit/>
          </a:bodyPr>
          <a:lstStyle>
            <a:lvl1pPr marL="0" indent="0">
              <a:buFont typeface="Arial" panose="020B0604020202020204" pitchFamily="34" charset="0"/>
              <a:buNone/>
              <a:defRPr sz="1800"/>
            </a:lvl1pPr>
            <a:lvl2pPr marL="0" indent="0">
              <a:buNone/>
              <a:defRPr sz="1800"/>
            </a:lvl2pPr>
            <a:lvl3pPr marL="0" indent="0">
              <a:buNone/>
              <a:defRPr sz="1800"/>
            </a:lvl3pPr>
            <a:lvl4pPr marL="0" indent="0">
              <a:buNone/>
              <a:defRPr sz="1800"/>
            </a:lvl4pPr>
            <a:lvl5pPr marL="0" indent="0">
              <a:buFont typeface="Arial" panose="020B0604020202020204" pitchFamily="34" charset="0"/>
              <a:buNone/>
              <a:defRPr sz="1800"/>
            </a:lvl5pPr>
          </a:lstStyle>
          <a:p>
            <a:pPr lvl="0"/>
            <a:r>
              <a:rPr lang="en-US" noProof="0"/>
              <a:t>Placeholder for a sub-title </a:t>
            </a:r>
          </a:p>
        </p:txBody>
      </p:sp>
    </p:spTree>
    <p:extLst>
      <p:ext uri="{BB962C8B-B14F-4D97-AF65-F5344CB8AC3E}">
        <p14:creationId xmlns:p14="http://schemas.microsoft.com/office/powerpoint/2010/main" val="11041204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Zitat weisse Schrift">
    <p:bg>
      <p:bgPr>
        <a:solidFill>
          <a:schemeClr val="accent3"/>
        </a:solidFill>
        <a:effectLst/>
      </p:bgPr>
    </p:bg>
    <p:spTree>
      <p:nvGrpSpPr>
        <p:cNvPr id="1" name=""/>
        <p:cNvGrpSpPr/>
        <p:nvPr/>
      </p:nvGrpSpPr>
      <p:grpSpPr>
        <a:xfrm>
          <a:off x="0" y="0"/>
          <a:ext cx="0" cy="0"/>
          <a:chOff x="0" y="0"/>
          <a:chExt cx="0" cy="0"/>
        </a:xfrm>
      </p:grpSpPr>
      <p:sp>
        <p:nvSpPr>
          <p:cNvPr id="4" name="Text Placeholder 6">
            <a:extLst>
              <a:ext uri="{FF2B5EF4-FFF2-40B4-BE49-F238E27FC236}">
                <a16:creationId xmlns:a16="http://schemas.microsoft.com/office/drawing/2014/main" id="{E48C5A9E-D3FC-4F7A-895D-E35078A993C5}"/>
              </a:ext>
            </a:extLst>
          </p:cNvPr>
          <p:cNvSpPr>
            <a:spLocks noGrp="1"/>
          </p:cNvSpPr>
          <p:nvPr>
            <p:ph type="body" sz="quarter" idx="10" hasCustomPrompt="1"/>
          </p:nvPr>
        </p:nvSpPr>
        <p:spPr>
          <a:xfrm>
            <a:off x="828000" y="735013"/>
            <a:ext cx="7957225" cy="2525712"/>
          </a:xfrm>
        </p:spPr>
        <p:txBody>
          <a:bodyPr anchor="b">
            <a:normAutofit/>
          </a:bodyPr>
          <a:lstStyle>
            <a:lvl1pPr marL="0">
              <a:lnSpc>
                <a:spcPct val="110000"/>
              </a:lnSpc>
              <a:buFontTx/>
              <a:buNone/>
              <a:defRPr sz="5000">
                <a:solidFill>
                  <a:schemeClr val="tx1"/>
                </a:solidFill>
                <a:latin typeface="Gill Sans Nova Light" panose="020B0302020104020203" pitchFamily="34" charset="0"/>
              </a:defRPr>
            </a:lvl1pPr>
            <a:lvl2pPr marL="0" indent="0">
              <a:lnSpc>
                <a:spcPts val="5200"/>
              </a:lnSpc>
              <a:buFontTx/>
              <a:buNone/>
              <a:defRPr sz="5000">
                <a:solidFill>
                  <a:schemeClr val="tx1"/>
                </a:solidFill>
                <a:latin typeface="Gill Alt One MT Light" panose="020B0302020104020203" pitchFamily="34" charset="0"/>
              </a:defRPr>
            </a:lvl2pPr>
            <a:lvl3pPr marL="0" indent="0">
              <a:lnSpc>
                <a:spcPts val="5200"/>
              </a:lnSpc>
              <a:buFontTx/>
              <a:buNone/>
              <a:defRPr sz="5000">
                <a:solidFill>
                  <a:schemeClr val="tx1"/>
                </a:solidFill>
                <a:latin typeface="Gill Alt One MT Light" panose="020B0302020104020203" pitchFamily="34" charset="0"/>
              </a:defRPr>
            </a:lvl3pPr>
            <a:lvl4pPr marL="0" indent="0">
              <a:lnSpc>
                <a:spcPts val="5200"/>
              </a:lnSpc>
              <a:buFontTx/>
              <a:buNone/>
              <a:defRPr sz="5000">
                <a:solidFill>
                  <a:schemeClr val="tx1"/>
                </a:solidFill>
                <a:latin typeface="Gill Alt One MT Light" panose="020B0302020104020203" pitchFamily="34" charset="0"/>
              </a:defRPr>
            </a:lvl4pPr>
            <a:lvl5pPr marL="0">
              <a:lnSpc>
                <a:spcPts val="5200"/>
              </a:lnSpc>
              <a:buFontTx/>
              <a:buNone/>
              <a:defRPr sz="5000">
                <a:solidFill>
                  <a:schemeClr val="tx1"/>
                </a:solidFill>
                <a:latin typeface="Gill Alt One MT Light" panose="020B0302020104020203" pitchFamily="34" charset="0"/>
              </a:defRPr>
            </a:lvl5pPr>
          </a:lstStyle>
          <a:p>
            <a:pPr lvl="0"/>
            <a:r>
              <a:rPr lang="en-US" noProof="0"/>
              <a:t>Placeholder for a Title</a:t>
            </a:r>
          </a:p>
        </p:txBody>
      </p:sp>
      <p:sp>
        <p:nvSpPr>
          <p:cNvPr id="5" name="Text Placeholder 8">
            <a:extLst>
              <a:ext uri="{FF2B5EF4-FFF2-40B4-BE49-F238E27FC236}">
                <a16:creationId xmlns:a16="http://schemas.microsoft.com/office/drawing/2014/main" id="{E333CEB4-EDBA-436D-9394-E4DEFD39C827}"/>
              </a:ext>
            </a:extLst>
          </p:cNvPr>
          <p:cNvSpPr>
            <a:spLocks noGrp="1"/>
          </p:cNvSpPr>
          <p:nvPr>
            <p:ph type="body" sz="quarter" idx="11" hasCustomPrompt="1"/>
          </p:nvPr>
        </p:nvSpPr>
        <p:spPr>
          <a:xfrm>
            <a:off x="827999" y="3548063"/>
            <a:ext cx="5741765" cy="931862"/>
          </a:xfrm>
        </p:spPr>
        <p:txBody>
          <a:bodyPr>
            <a:noAutofit/>
          </a:bodyPr>
          <a:lstStyle>
            <a:lvl1pPr marL="0" indent="0">
              <a:buFont typeface="Arial" panose="020B0604020202020204" pitchFamily="34" charset="0"/>
              <a:buNone/>
              <a:defRPr sz="1800"/>
            </a:lvl1pPr>
            <a:lvl2pPr marL="0" indent="0">
              <a:buNone/>
              <a:defRPr sz="1800"/>
            </a:lvl2pPr>
            <a:lvl3pPr marL="0" indent="0">
              <a:buNone/>
              <a:defRPr sz="1800"/>
            </a:lvl3pPr>
            <a:lvl4pPr marL="0" indent="0">
              <a:buNone/>
              <a:defRPr sz="1800"/>
            </a:lvl4pPr>
            <a:lvl5pPr marL="0" indent="0">
              <a:buFont typeface="Arial" panose="020B0604020202020204" pitchFamily="34" charset="0"/>
              <a:buNone/>
              <a:defRPr sz="1800"/>
            </a:lvl5pPr>
          </a:lstStyle>
          <a:p>
            <a:pPr lvl="0"/>
            <a:r>
              <a:rPr lang="en-US" noProof="0"/>
              <a:t>Placeholder for a sub-title </a:t>
            </a:r>
          </a:p>
        </p:txBody>
      </p:sp>
    </p:spTree>
    <p:extLst>
      <p:ext uri="{BB962C8B-B14F-4D97-AF65-F5344CB8AC3E}">
        <p14:creationId xmlns:p14="http://schemas.microsoft.com/office/powerpoint/2010/main" val="381885183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Statem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D1F60-1436-43F1-AAD9-4C2415299607}"/>
              </a:ext>
            </a:extLst>
          </p:cNvPr>
          <p:cNvSpPr>
            <a:spLocks noGrp="1"/>
          </p:cNvSpPr>
          <p:nvPr>
            <p:ph type="title" hasCustomPrompt="1"/>
          </p:nvPr>
        </p:nvSpPr>
        <p:spPr>
          <a:xfrm>
            <a:off x="828000" y="735013"/>
            <a:ext cx="5148000" cy="3728674"/>
          </a:xfrm>
        </p:spPr>
        <p:txBody>
          <a:bodyPr>
            <a:normAutofit/>
          </a:bodyPr>
          <a:lstStyle>
            <a:lvl1pPr>
              <a:lnSpc>
                <a:spcPct val="90000"/>
              </a:lnSpc>
              <a:defRPr sz="7900">
                <a:solidFill>
                  <a:schemeClr val="bg2"/>
                </a:solidFill>
                <a:latin typeface="Gill Sans Nova Light" panose="020B0302020104020203" pitchFamily="34" charset="0"/>
              </a:defRPr>
            </a:lvl1pPr>
          </a:lstStyle>
          <a:p>
            <a:r>
              <a:rPr lang="en-US" noProof="0"/>
              <a:t>Placeholder for a Title</a:t>
            </a:r>
          </a:p>
        </p:txBody>
      </p:sp>
      <p:sp>
        <p:nvSpPr>
          <p:cNvPr id="4" name="Inhaltsplatzhalter 3">
            <a:extLst>
              <a:ext uri="{FF2B5EF4-FFF2-40B4-BE49-F238E27FC236}">
                <a16:creationId xmlns:a16="http://schemas.microsoft.com/office/drawing/2014/main" id="{DE199CDC-B569-4BBB-9A2F-680DDE6121E0}"/>
              </a:ext>
            </a:extLst>
          </p:cNvPr>
          <p:cNvSpPr>
            <a:spLocks noGrp="1"/>
          </p:cNvSpPr>
          <p:nvPr>
            <p:ph sz="quarter" idx="11" hasCustomPrompt="1"/>
          </p:nvPr>
        </p:nvSpPr>
        <p:spPr>
          <a:xfrm>
            <a:off x="6624638" y="735013"/>
            <a:ext cx="2160587" cy="2160587"/>
          </a:xfrm>
        </p:spPr>
        <p:txBody>
          <a:bodyPr/>
          <a:lstStyle>
            <a:lvl1pPr algn="ctr">
              <a:defRPr>
                <a:solidFill>
                  <a:schemeClr val="bg1"/>
                </a:solidFill>
              </a:defRPr>
            </a:lvl1pPr>
          </a:lstStyle>
          <a:p>
            <a:pPr lvl="0"/>
            <a:r>
              <a:rPr lang="de-DE"/>
              <a:t>(</a:t>
            </a:r>
            <a:r>
              <a:rPr lang="de-DE" err="1"/>
              <a:t>click</a:t>
            </a:r>
            <a:r>
              <a:rPr lang="de-DE"/>
              <a:t> on </a:t>
            </a:r>
            <a:r>
              <a:rPr lang="de-DE" err="1"/>
              <a:t>the</a:t>
            </a:r>
            <a:r>
              <a:rPr lang="de-DE"/>
              <a:t> </a:t>
            </a:r>
            <a:r>
              <a:rPr lang="de-DE" err="1"/>
              <a:t>content</a:t>
            </a:r>
            <a:r>
              <a:rPr lang="de-DE"/>
              <a:t> type </a:t>
            </a:r>
            <a:r>
              <a:rPr lang="de-DE" err="1"/>
              <a:t>you</a:t>
            </a:r>
            <a:r>
              <a:rPr lang="de-DE"/>
              <a:t> </a:t>
            </a:r>
            <a:r>
              <a:rPr lang="de-DE" err="1"/>
              <a:t>wish</a:t>
            </a:r>
            <a:r>
              <a:rPr lang="de-DE"/>
              <a:t> </a:t>
            </a:r>
            <a:r>
              <a:rPr lang="de-DE" err="1"/>
              <a:t>to</a:t>
            </a:r>
            <a:r>
              <a:rPr lang="de-DE"/>
              <a:t> </a:t>
            </a:r>
            <a:r>
              <a:rPr lang="de-DE" err="1"/>
              <a:t>insert</a:t>
            </a:r>
            <a:r>
              <a:rPr lang="de-DE"/>
              <a:t>, </a:t>
            </a:r>
            <a:r>
              <a:rPr lang="de-DE" err="1"/>
              <a:t>here</a:t>
            </a:r>
            <a:r>
              <a:rPr lang="de-DE"/>
              <a:t>: </a:t>
            </a:r>
            <a:r>
              <a:rPr lang="de-DE" err="1"/>
              <a:t>icons</a:t>
            </a:r>
            <a:r>
              <a:rPr lang="de-DE"/>
              <a:t>)</a:t>
            </a:r>
          </a:p>
        </p:txBody>
      </p:sp>
    </p:spTree>
    <p:extLst>
      <p:ext uri="{BB962C8B-B14F-4D97-AF65-F5344CB8AC3E}">
        <p14:creationId xmlns:p14="http://schemas.microsoft.com/office/powerpoint/2010/main" val="3855854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Statement 2">
    <p:bg>
      <p:bgPr>
        <a:solidFill>
          <a:schemeClr val="accent2"/>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56F08FA-3E26-4DE6-8960-EF5638923CCD}"/>
              </a:ext>
            </a:extLst>
          </p:cNvPr>
          <p:cNvSpPr>
            <a:spLocks noGrp="1"/>
          </p:cNvSpPr>
          <p:nvPr>
            <p:ph type="title" hasCustomPrompt="1"/>
          </p:nvPr>
        </p:nvSpPr>
        <p:spPr>
          <a:xfrm>
            <a:off x="828000" y="735013"/>
            <a:ext cx="5148000" cy="3728674"/>
          </a:xfrm>
        </p:spPr>
        <p:txBody>
          <a:bodyPr>
            <a:normAutofit/>
          </a:bodyPr>
          <a:lstStyle>
            <a:lvl1pPr>
              <a:lnSpc>
                <a:spcPct val="90000"/>
              </a:lnSpc>
              <a:defRPr sz="7900">
                <a:solidFill>
                  <a:schemeClr val="tx1"/>
                </a:solidFill>
                <a:latin typeface="Gill Sans Nova Light" panose="020B0302020104020203" pitchFamily="34" charset="0"/>
              </a:defRPr>
            </a:lvl1pPr>
          </a:lstStyle>
          <a:p>
            <a:r>
              <a:rPr lang="en-US" noProof="0"/>
              <a:t>Placeholder for a Title</a:t>
            </a:r>
          </a:p>
        </p:txBody>
      </p:sp>
      <p:sp>
        <p:nvSpPr>
          <p:cNvPr id="6" name="Inhaltsplatzhalter 3">
            <a:extLst>
              <a:ext uri="{FF2B5EF4-FFF2-40B4-BE49-F238E27FC236}">
                <a16:creationId xmlns:a16="http://schemas.microsoft.com/office/drawing/2014/main" id="{99DA47FD-9D2D-476D-A2A9-1C05F2E33B68}"/>
              </a:ext>
            </a:extLst>
          </p:cNvPr>
          <p:cNvSpPr>
            <a:spLocks noGrp="1"/>
          </p:cNvSpPr>
          <p:nvPr>
            <p:ph sz="quarter" idx="11" hasCustomPrompt="1"/>
          </p:nvPr>
        </p:nvSpPr>
        <p:spPr>
          <a:xfrm>
            <a:off x="6624638" y="735013"/>
            <a:ext cx="2160587" cy="2160587"/>
          </a:xfrm>
        </p:spPr>
        <p:txBody>
          <a:bodyPr/>
          <a:lstStyle>
            <a:lvl1pPr algn="ctr">
              <a:defRPr>
                <a:solidFill>
                  <a:schemeClr val="tx1"/>
                </a:solidFill>
              </a:defRPr>
            </a:lvl1pPr>
          </a:lstStyle>
          <a:p>
            <a:pPr lvl="0"/>
            <a:r>
              <a:rPr lang="de-DE"/>
              <a:t>(</a:t>
            </a:r>
            <a:r>
              <a:rPr lang="de-DE" err="1"/>
              <a:t>click</a:t>
            </a:r>
            <a:r>
              <a:rPr lang="de-DE"/>
              <a:t> on </a:t>
            </a:r>
            <a:r>
              <a:rPr lang="de-DE" err="1"/>
              <a:t>the</a:t>
            </a:r>
            <a:r>
              <a:rPr lang="de-DE"/>
              <a:t> </a:t>
            </a:r>
            <a:r>
              <a:rPr lang="de-DE" err="1"/>
              <a:t>content</a:t>
            </a:r>
            <a:r>
              <a:rPr lang="de-DE"/>
              <a:t> type </a:t>
            </a:r>
            <a:r>
              <a:rPr lang="de-DE" err="1"/>
              <a:t>you</a:t>
            </a:r>
            <a:r>
              <a:rPr lang="de-DE"/>
              <a:t> </a:t>
            </a:r>
            <a:r>
              <a:rPr lang="de-DE" err="1"/>
              <a:t>wish</a:t>
            </a:r>
            <a:r>
              <a:rPr lang="de-DE"/>
              <a:t> </a:t>
            </a:r>
            <a:r>
              <a:rPr lang="de-DE" err="1"/>
              <a:t>to</a:t>
            </a:r>
            <a:r>
              <a:rPr lang="de-DE"/>
              <a:t> </a:t>
            </a:r>
            <a:r>
              <a:rPr lang="de-DE" err="1"/>
              <a:t>insert</a:t>
            </a:r>
            <a:r>
              <a:rPr lang="de-DE"/>
              <a:t>, </a:t>
            </a:r>
            <a:r>
              <a:rPr lang="de-DE" err="1"/>
              <a:t>here</a:t>
            </a:r>
            <a:r>
              <a:rPr lang="de-DE"/>
              <a:t>: </a:t>
            </a:r>
            <a:r>
              <a:rPr lang="de-DE" err="1"/>
              <a:t>icons</a:t>
            </a:r>
            <a:r>
              <a:rPr lang="de-DE"/>
              <a:t>)</a:t>
            </a:r>
          </a:p>
        </p:txBody>
      </p:sp>
    </p:spTree>
    <p:extLst>
      <p:ext uri="{BB962C8B-B14F-4D97-AF65-F5344CB8AC3E}">
        <p14:creationId xmlns:p14="http://schemas.microsoft.com/office/powerpoint/2010/main" val="390249403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Le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AEF01-8430-4429-BC41-FFA4FCB67CC9}"/>
              </a:ext>
            </a:extLst>
          </p:cNvPr>
          <p:cNvSpPr>
            <a:spLocks noGrp="1"/>
          </p:cNvSpPr>
          <p:nvPr>
            <p:ph type="title" hasCustomPrompt="1"/>
          </p:nvPr>
        </p:nvSpPr>
        <p:spPr>
          <a:xfrm>
            <a:off x="828000" y="735013"/>
            <a:ext cx="5148000" cy="3728674"/>
          </a:xfrm>
        </p:spPr>
        <p:txBody>
          <a:bodyPr>
            <a:normAutofit/>
          </a:bodyPr>
          <a:lstStyle>
            <a:lvl1pPr>
              <a:lnSpc>
                <a:spcPct val="90000"/>
              </a:lnSpc>
              <a:defRPr sz="7900">
                <a:solidFill>
                  <a:schemeClr val="tx1"/>
                </a:solidFill>
                <a:latin typeface="Gill Sans Nova Light" panose="020B0302020104020203" pitchFamily="34" charset="0"/>
              </a:defRPr>
            </a:lvl1pPr>
          </a:lstStyle>
          <a:p>
            <a:r>
              <a:rPr lang="en-US" noProof="0"/>
              <a:t>Placeholder for a Title</a:t>
            </a:r>
          </a:p>
        </p:txBody>
      </p:sp>
      <p:sp>
        <p:nvSpPr>
          <p:cNvPr id="3" name="Inhaltsplatzhalter 3">
            <a:extLst>
              <a:ext uri="{FF2B5EF4-FFF2-40B4-BE49-F238E27FC236}">
                <a16:creationId xmlns:a16="http://schemas.microsoft.com/office/drawing/2014/main" id="{60883619-1961-463F-AD3D-4B226F4EB13D}"/>
              </a:ext>
            </a:extLst>
          </p:cNvPr>
          <p:cNvSpPr>
            <a:spLocks noGrp="1"/>
          </p:cNvSpPr>
          <p:nvPr>
            <p:ph sz="quarter" idx="11" hasCustomPrompt="1"/>
          </p:nvPr>
        </p:nvSpPr>
        <p:spPr>
          <a:xfrm>
            <a:off x="6624638" y="735013"/>
            <a:ext cx="2160587" cy="2160587"/>
          </a:xfrm>
        </p:spPr>
        <p:txBody>
          <a:bodyPr/>
          <a:lstStyle>
            <a:lvl1pPr algn="ctr">
              <a:defRPr>
                <a:solidFill>
                  <a:schemeClr val="tx1"/>
                </a:solidFill>
              </a:defRPr>
            </a:lvl1pPr>
          </a:lstStyle>
          <a:p>
            <a:pPr lvl="0"/>
            <a:r>
              <a:rPr lang="de-DE"/>
              <a:t>(</a:t>
            </a:r>
            <a:r>
              <a:rPr lang="de-DE" err="1"/>
              <a:t>click</a:t>
            </a:r>
            <a:r>
              <a:rPr lang="de-DE"/>
              <a:t> on </a:t>
            </a:r>
            <a:r>
              <a:rPr lang="de-DE" err="1"/>
              <a:t>the</a:t>
            </a:r>
            <a:r>
              <a:rPr lang="de-DE"/>
              <a:t> </a:t>
            </a:r>
            <a:r>
              <a:rPr lang="de-DE" err="1"/>
              <a:t>content</a:t>
            </a:r>
            <a:r>
              <a:rPr lang="de-DE"/>
              <a:t> type </a:t>
            </a:r>
            <a:r>
              <a:rPr lang="de-DE" err="1"/>
              <a:t>you</a:t>
            </a:r>
            <a:r>
              <a:rPr lang="de-DE"/>
              <a:t> </a:t>
            </a:r>
            <a:r>
              <a:rPr lang="de-DE" err="1"/>
              <a:t>wish</a:t>
            </a:r>
            <a:r>
              <a:rPr lang="de-DE"/>
              <a:t> </a:t>
            </a:r>
            <a:r>
              <a:rPr lang="de-DE" err="1"/>
              <a:t>to</a:t>
            </a:r>
            <a:r>
              <a:rPr lang="de-DE"/>
              <a:t> </a:t>
            </a:r>
            <a:r>
              <a:rPr lang="de-DE" err="1"/>
              <a:t>insert</a:t>
            </a:r>
            <a:r>
              <a:rPr lang="de-DE"/>
              <a:t>, </a:t>
            </a:r>
            <a:r>
              <a:rPr lang="de-DE" err="1"/>
              <a:t>here</a:t>
            </a:r>
            <a:r>
              <a:rPr lang="de-DE"/>
              <a:t>: </a:t>
            </a:r>
            <a:r>
              <a:rPr lang="de-DE" err="1"/>
              <a:t>icons</a:t>
            </a:r>
            <a:r>
              <a:rPr lang="de-DE"/>
              <a:t>)</a:t>
            </a:r>
          </a:p>
        </p:txBody>
      </p:sp>
    </p:spTree>
    <p:extLst>
      <p:ext uri="{BB962C8B-B14F-4D97-AF65-F5344CB8AC3E}">
        <p14:creationId xmlns:p14="http://schemas.microsoft.com/office/powerpoint/2010/main" val="357002187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D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981B0-6792-4738-ACB8-050730738F15}"/>
              </a:ext>
            </a:extLst>
          </p:cNvPr>
          <p:cNvSpPr>
            <a:spLocks noGrp="1"/>
          </p:cNvSpPr>
          <p:nvPr>
            <p:ph type="title"/>
          </p:nvPr>
        </p:nvSpPr>
        <p:spPr>
          <a:xfrm>
            <a:off x="828000" y="1044000"/>
            <a:ext cx="7957225" cy="685801"/>
          </a:xfrm>
        </p:spPr>
        <p:txBody>
          <a:bodyPr/>
          <a:lstStyle>
            <a:lvl1pPr>
              <a:lnSpc>
                <a:spcPts val="5200"/>
              </a:lnSpc>
              <a:defRPr sz="5000">
                <a:latin typeface="Gill Sans Nova Light" panose="020B0302020104020203" pitchFamily="34" charset="0"/>
              </a:defRPr>
            </a:lvl1pPr>
          </a:lstStyle>
          <a:p>
            <a:r>
              <a:rPr lang="de-DE"/>
              <a:t>Mastertitelformat bearbeiten</a:t>
            </a:r>
            <a:endParaRPr lang="en-GB"/>
          </a:p>
        </p:txBody>
      </p:sp>
      <p:sp>
        <p:nvSpPr>
          <p:cNvPr id="7" name="Text Placeholder 6">
            <a:extLst>
              <a:ext uri="{FF2B5EF4-FFF2-40B4-BE49-F238E27FC236}">
                <a16:creationId xmlns:a16="http://schemas.microsoft.com/office/drawing/2014/main" id="{D87D0F6F-53A1-4152-9807-5EC1BBC8849C}"/>
              </a:ext>
            </a:extLst>
          </p:cNvPr>
          <p:cNvSpPr>
            <a:spLocks noGrp="1"/>
          </p:cNvSpPr>
          <p:nvPr>
            <p:ph type="body" sz="quarter" idx="13"/>
          </p:nvPr>
        </p:nvSpPr>
        <p:spPr>
          <a:xfrm>
            <a:off x="828000" y="2626419"/>
            <a:ext cx="1908000" cy="862219"/>
          </a:xfrm>
        </p:spPr>
        <p:txBody>
          <a:bodyPr>
            <a:noAutofit/>
          </a:bodyPr>
          <a:lstStyle>
            <a:lvl1pPr marL="0" indent="0">
              <a:lnSpc>
                <a:spcPts val="1400"/>
              </a:lnSpc>
              <a:buFont typeface="Arial" panose="020B0604020202020204" pitchFamily="34" charset="0"/>
              <a:buNone/>
              <a:defRPr sz="10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8" name="Text Placeholder 6">
            <a:extLst>
              <a:ext uri="{FF2B5EF4-FFF2-40B4-BE49-F238E27FC236}">
                <a16:creationId xmlns:a16="http://schemas.microsoft.com/office/drawing/2014/main" id="{7824BC02-7B0E-4C56-B49A-5A28F9E62BE1}"/>
              </a:ext>
            </a:extLst>
          </p:cNvPr>
          <p:cNvSpPr>
            <a:spLocks noGrp="1"/>
          </p:cNvSpPr>
          <p:nvPr>
            <p:ph type="body" sz="quarter" idx="14"/>
          </p:nvPr>
        </p:nvSpPr>
        <p:spPr>
          <a:xfrm>
            <a:off x="828000" y="2090947"/>
            <a:ext cx="1908000" cy="504411"/>
          </a:xfrm>
        </p:spPr>
        <p:txBody>
          <a:bodyPr anchor="b">
            <a:noAutofit/>
          </a:bodyPr>
          <a:lstStyle>
            <a:lvl1pPr marL="0" indent="0">
              <a:lnSpc>
                <a:spcPts val="1400"/>
              </a:lnSpc>
              <a:buFont typeface="Arial" panose="020B0604020202020204" pitchFamily="34" charset="0"/>
              <a:buNone/>
              <a:defRPr sz="14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2" name="Text Placeholder 6">
            <a:extLst>
              <a:ext uri="{FF2B5EF4-FFF2-40B4-BE49-F238E27FC236}">
                <a16:creationId xmlns:a16="http://schemas.microsoft.com/office/drawing/2014/main" id="{ADF580D6-76FA-48E5-A6F9-C7D7F9ECA0CF}"/>
              </a:ext>
            </a:extLst>
          </p:cNvPr>
          <p:cNvSpPr>
            <a:spLocks noGrp="1"/>
          </p:cNvSpPr>
          <p:nvPr>
            <p:ph type="body" sz="quarter" idx="16"/>
          </p:nvPr>
        </p:nvSpPr>
        <p:spPr>
          <a:xfrm>
            <a:off x="2886816" y="2626419"/>
            <a:ext cx="1908000" cy="862219"/>
          </a:xfrm>
        </p:spPr>
        <p:txBody>
          <a:bodyPr>
            <a:noAutofit/>
          </a:bodyPr>
          <a:lstStyle>
            <a:lvl1pPr marL="0" indent="0">
              <a:lnSpc>
                <a:spcPts val="1400"/>
              </a:lnSpc>
              <a:buFont typeface="Arial" panose="020B0604020202020204" pitchFamily="34" charset="0"/>
              <a:buNone/>
              <a:defRPr sz="10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3" name="Text Placeholder 6">
            <a:extLst>
              <a:ext uri="{FF2B5EF4-FFF2-40B4-BE49-F238E27FC236}">
                <a16:creationId xmlns:a16="http://schemas.microsoft.com/office/drawing/2014/main" id="{D6CE2E2F-1BA4-4018-8B3C-5192B4A35E20}"/>
              </a:ext>
            </a:extLst>
          </p:cNvPr>
          <p:cNvSpPr>
            <a:spLocks noGrp="1"/>
          </p:cNvSpPr>
          <p:nvPr>
            <p:ph type="body" sz="quarter" idx="17"/>
          </p:nvPr>
        </p:nvSpPr>
        <p:spPr>
          <a:xfrm>
            <a:off x="2886816" y="2090947"/>
            <a:ext cx="1908000" cy="504411"/>
          </a:xfrm>
        </p:spPr>
        <p:txBody>
          <a:bodyPr anchor="b">
            <a:noAutofit/>
          </a:bodyPr>
          <a:lstStyle>
            <a:lvl1pPr marL="0" indent="0">
              <a:lnSpc>
                <a:spcPts val="1400"/>
              </a:lnSpc>
              <a:buFont typeface="Arial" panose="020B0604020202020204" pitchFamily="34" charset="0"/>
              <a:buNone/>
              <a:defRPr sz="14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4" name="Text Placeholder 6">
            <a:extLst>
              <a:ext uri="{FF2B5EF4-FFF2-40B4-BE49-F238E27FC236}">
                <a16:creationId xmlns:a16="http://schemas.microsoft.com/office/drawing/2014/main" id="{9780CD93-461B-4895-AFE1-B11CB717CAC3}"/>
              </a:ext>
            </a:extLst>
          </p:cNvPr>
          <p:cNvSpPr>
            <a:spLocks noGrp="1"/>
          </p:cNvSpPr>
          <p:nvPr>
            <p:ph type="body" sz="quarter" idx="18"/>
          </p:nvPr>
        </p:nvSpPr>
        <p:spPr>
          <a:xfrm>
            <a:off x="4945933" y="2626419"/>
            <a:ext cx="1908000" cy="862219"/>
          </a:xfrm>
        </p:spPr>
        <p:txBody>
          <a:bodyPr>
            <a:noAutofit/>
          </a:bodyPr>
          <a:lstStyle>
            <a:lvl1pPr marL="0" indent="0">
              <a:lnSpc>
                <a:spcPts val="1400"/>
              </a:lnSpc>
              <a:buFont typeface="Arial" panose="020B0604020202020204" pitchFamily="34" charset="0"/>
              <a:buNone/>
              <a:defRPr sz="10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5" name="Text Placeholder 6">
            <a:extLst>
              <a:ext uri="{FF2B5EF4-FFF2-40B4-BE49-F238E27FC236}">
                <a16:creationId xmlns:a16="http://schemas.microsoft.com/office/drawing/2014/main" id="{7670DE1A-52CE-4331-B7C3-9D35588A2926}"/>
              </a:ext>
            </a:extLst>
          </p:cNvPr>
          <p:cNvSpPr>
            <a:spLocks noGrp="1"/>
          </p:cNvSpPr>
          <p:nvPr>
            <p:ph type="body" sz="quarter" idx="19"/>
          </p:nvPr>
        </p:nvSpPr>
        <p:spPr>
          <a:xfrm>
            <a:off x="4945933" y="2090947"/>
            <a:ext cx="1908000" cy="504411"/>
          </a:xfrm>
        </p:spPr>
        <p:txBody>
          <a:bodyPr anchor="b">
            <a:noAutofit/>
          </a:bodyPr>
          <a:lstStyle>
            <a:lvl1pPr marL="0" indent="0">
              <a:lnSpc>
                <a:spcPts val="1400"/>
              </a:lnSpc>
              <a:buFont typeface="Arial" panose="020B0604020202020204" pitchFamily="34" charset="0"/>
              <a:buNone/>
              <a:defRPr sz="14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3" name="Rectangle 2" descr="{&quot;templafy&quot;:{&quot;id&quot;:&quot;b1422e0e-bb0a-41ba-ad6b-c8c9f213ea93&quot;}}">
            <a:extLst>
              <a:ext uri="{FF2B5EF4-FFF2-40B4-BE49-F238E27FC236}">
                <a16:creationId xmlns:a16="http://schemas.microsoft.com/office/drawing/2014/main" id="{36F02173-B0F5-4193-B6FF-8607454762B4}"/>
              </a:ext>
            </a:extLst>
          </p:cNvPr>
          <p:cNvSpPr/>
          <p:nvPr/>
        </p:nvSpPr>
        <p:spPr>
          <a:xfrm>
            <a:off x="4945930" y="3715567"/>
            <a:ext cx="2291576" cy="9912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algn="l">
              <a:lnSpc>
                <a:spcPts val="1200"/>
              </a:lnSpc>
            </a:pPr>
            <a:r>
              <a:rPr lang="en-GB" sz="1000">
                <a:solidFill>
                  <a:schemeClr val="tx1"/>
                </a:solidFill>
              </a:rPr>
              <a:t>University of St.Gallen
School of Computer Science (SCS-HSG)</a:t>
            </a:r>
          </a:p>
          <a:p>
            <a:pPr algn="l">
              <a:lnSpc>
                <a:spcPts val="1200"/>
              </a:lnSpc>
            </a:pPr>
            <a:r>
              <a:rPr lang="en-GB" sz="1000" err="1">
                <a:solidFill>
                  <a:schemeClr val="tx1"/>
                </a:solidFill>
              </a:rPr>
              <a:t>Torstrasse</a:t>
            </a:r>
            <a:r>
              <a:rPr lang="en-GB" sz="1000">
                <a:solidFill>
                  <a:schemeClr val="tx1"/>
                </a:solidFill>
              </a:rPr>
              <a:t> 25</a:t>
            </a:r>
          </a:p>
          <a:p>
            <a:pPr algn="l">
              <a:lnSpc>
                <a:spcPts val="1200"/>
              </a:lnSpc>
            </a:pPr>
            <a:r>
              <a:rPr lang="en-GB" sz="1000">
                <a:solidFill>
                  <a:schemeClr val="tx1"/>
                </a:solidFill>
              </a:rPr>
              <a:t>9000 St.Gallen 
scs.unisg.ch</a:t>
            </a:r>
          </a:p>
        </p:txBody>
      </p:sp>
      <p:pic>
        <p:nvPicPr>
          <p:cNvPr id="16" name="Rectangle 2" descr="{&quot;templafy&quot;:{&quot;id&quot;:&quot;b9ddadaa-0495-446c-a774-3deec88f84b2&quot;}}">
            <a:extLst>
              <a:ext uri="{FF2B5EF4-FFF2-40B4-BE49-F238E27FC236}">
                <a16:creationId xmlns:a16="http://schemas.microsoft.com/office/drawing/2014/main" id="{A7C8AF82-B874-4858-A482-57343B3E6178}"/>
              </a:ext>
            </a:extLst>
          </p:cNvPr>
          <p:cNvPicPr>
            <a:picLocks noChangeAspect="1"/>
          </p:cNvPicPr>
          <p:nvPr/>
        </p:nvPicPr>
        <p:blipFill>
          <a:blip r:embed="rId2"/>
          <a:stretch>
            <a:fillRect/>
          </a:stretch>
        </p:blipFill>
        <p:spPr>
          <a:xfrm>
            <a:off x="798816" y="4246055"/>
            <a:ext cx="2221200" cy="460800"/>
          </a:xfrm>
          <a:prstGeom prst="rect">
            <a:avLst/>
          </a:prstGeom>
        </p:spPr>
      </p:pic>
    </p:spTree>
    <p:extLst>
      <p:ext uri="{BB962C8B-B14F-4D97-AF65-F5344CB8AC3E}">
        <p14:creationId xmlns:p14="http://schemas.microsoft.com/office/powerpoint/2010/main" val="5187094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2_One content, Subtitle w/o punchline">
    <p:spTree>
      <p:nvGrpSpPr>
        <p:cNvPr id="1" name=""/>
        <p:cNvGrpSpPr/>
        <p:nvPr/>
      </p:nvGrpSpPr>
      <p:grpSpPr>
        <a:xfrm>
          <a:off x="0" y="0"/>
          <a:ext cx="0" cy="0"/>
          <a:chOff x="0" y="0"/>
          <a:chExt cx="0" cy="0"/>
        </a:xfrm>
      </p:grpSpPr>
      <p:sp>
        <p:nvSpPr>
          <p:cNvPr id="9" name="Inhaltsplatzhalter 8"/>
          <p:cNvSpPr>
            <a:spLocks noGrp="1"/>
          </p:cNvSpPr>
          <p:nvPr>
            <p:ph sz="quarter" idx="12" hasCustomPrompt="1"/>
          </p:nvPr>
        </p:nvSpPr>
        <p:spPr>
          <a:xfrm>
            <a:off x="359569" y="844153"/>
            <a:ext cx="8640366" cy="4049855"/>
          </a:xfrm>
          <a:prstGeom prst="rect">
            <a:avLst/>
          </a:prstGeom>
        </p:spPr>
        <p:txBody>
          <a:bodyPr vert="horz" lIns="0" tIns="0" rIns="0" bIns="0" rtlCol="0">
            <a:normAutofit/>
          </a:bodyPr>
          <a:lstStyle>
            <a:lvl1pPr>
              <a:defRPr lang="en-US" noProof="0" dirty="0"/>
            </a:lvl1pPr>
            <a:lvl2pPr>
              <a:defRPr lang="en-US" noProof="0" dirty="0"/>
            </a:lvl2pPr>
            <a:lvl3pPr>
              <a:defRPr lang="en-US" noProof="0" dirty="0"/>
            </a:lvl3pPr>
            <a:lvl4pPr>
              <a:defRPr lang="en-US" noProof="0" dirty="0"/>
            </a:lvl4pPr>
            <a:lvl5pPr>
              <a:defRPr lang="en-US" noProof="0" dirty="0"/>
            </a:lvl5pPr>
          </a:lstStyle>
          <a:p>
            <a:pPr lvl="0"/>
            <a:r>
              <a:rPr lang="en-US" noProof="0"/>
              <a:t>First Level</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Titel 2">
            <a:extLst>
              <a:ext uri="{FF2B5EF4-FFF2-40B4-BE49-F238E27FC236}">
                <a16:creationId xmlns:a16="http://schemas.microsoft.com/office/drawing/2014/main" id="{9DC11C2E-AD36-4B73-B462-AAD5FCEA1BD2}"/>
              </a:ext>
            </a:extLst>
          </p:cNvPr>
          <p:cNvSpPr>
            <a:spLocks noGrp="1"/>
          </p:cNvSpPr>
          <p:nvPr>
            <p:ph type="title" hasCustomPrompt="1"/>
          </p:nvPr>
        </p:nvSpPr>
        <p:spPr>
          <a:xfrm>
            <a:off x="359569" y="385762"/>
            <a:ext cx="8640366" cy="288970"/>
          </a:xfrm>
        </p:spPr>
        <p:txBody>
          <a:bodyPr/>
          <a:lstStyle>
            <a:lvl1pPr>
              <a:defRPr/>
            </a:lvl1pPr>
          </a:lstStyle>
          <a:p>
            <a:r>
              <a:rPr lang="en-US"/>
              <a:t>Action Title</a:t>
            </a:r>
          </a:p>
        </p:txBody>
      </p:sp>
      <p:sp>
        <p:nvSpPr>
          <p:cNvPr id="7" name="Textplatzhalter 3">
            <a:extLst>
              <a:ext uri="{FF2B5EF4-FFF2-40B4-BE49-F238E27FC236}">
                <a16:creationId xmlns:a16="http://schemas.microsoft.com/office/drawing/2014/main" id="{9A4A3C0D-6744-447E-BEEE-FAE26C49E383}"/>
              </a:ext>
            </a:extLst>
          </p:cNvPr>
          <p:cNvSpPr>
            <a:spLocks noGrp="1"/>
          </p:cNvSpPr>
          <p:nvPr>
            <p:ph type="body" sz="quarter" idx="10" hasCustomPrompt="1"/>
          </p:nvPr>
        </p:nvSpPr>
        <p:spPr>
          <a:xfrm>
            <a:off x="359569" y="23813"/>
            <a:ext cx="8640366" cy="361950"/>
          </a:xfrm>
        </p:spPr>
        <p:txBody>
          <a:bodyPr anchor="b">
            <a:normAutofit/>
          </a:bodyPr>
          <a:lstStyle>
            <a:lvl1pPr marL="0" indent="0">
              <a:buNone/>
              <a:defRPr sz="1500">
                <a:solidFill>
                  <a:schemeClr val="tx1">
                    <a:lumMod val="65000"/>
                    <a:lumOff val="35000"/>
                  </a:schemeClr>
                </a:solidFill>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2" name="Datumsplatzhalter 1">
            <a:extLst>
              <a:ext uri="{FF2B5EF4-FFF2-40B4-BE49-F238E27FC236}">
                <a16:creationId xmlns:a16="http://schemas.microsoft.com/office/drawing/2014/main" id="{BFF1A4FC-02B0-44A7-816B-6DFED6983992}"/>
              </a:ext>
            </a:extLst>
          </p:cNvPr>
          <p:cNvSpPr>
            <a:spLocks noGrp="1"/>
          </p:cNvSpPr>
          <p:nvPr>
            <p:ph type="dt" sz="half" idx="13"/>
          </p:nvPr>
        </p:nvSpPr>
        <p:spPr/>
        <p:txBody>
          <a:bodyPr/>
          <a:lstStyle/>
          <a:p>
            <a:pPr>
              <a:defRPr/>
            </a:pPr>
            <a:r>
              <a:rPr lang="de-DE">
                <a:cs typeface="Arial" panose="020B0604020202020204" pitchFamily="34" charset="0"/>
              </a:rPr>
              <a:t>© Sep-21, SCS-HSG</a:t>
            </a:r>
            <a:endParaRPr lang="en-US">
              <a:cs typeface="Arial" panose="020B0604020202020204" pitchFamily="34" charset="0"/>
            </a:endParaRPr>
          </a:p>
        </p:txBody>
      </p:sp>
      <p:sp>
        <p:nvSpPr>
          <p:cNvPr id="4" name="Foliennummernplatzhalter 3">
            <a:extLst>
              <a:ext uri="{FF2B5EF4-FFF2-40B4-BE49-F238E27FC236}">
                <a16:creationId xmlns:a16="http://schemas.microsoft.com/office/drawing/2014/main" id="{B8ED31CC-9992-4EF2-9FBA-7E8136EA5BE6}"/>
              </a:ext>
            </a:extLst>
          </p:cNvPr>
          <p:cNvSpPr>
            <a:spLocks noGrp="1"/>
          </p:cNvSpPr>
          <p:nvPr>
            <p:ph type="sldNum" sz="quarter" idx="14"/>
          </p:nvPr>
        </p:nvSpPr>
        <p:spPr/>
        <p:txBody>
          <a:bodyPr/>
          <a:lstStyle/>
          <a:p>
            <a:fld id="{7D77B3A3-157C-467D-BC92-7A7CB5728D67}" type="slidenum">
              <a:rPr lang="de-DE" smtClean="0"/>
              <a:pPr/>
              <a:t>‹#›</a:t>
            </a:fld>
            <a:endParaRPr lang="de-DE"/>
          </a:p>
        </p:txBody>
      </p:sp>
    </p:spTree>
    <p:extLst>
      <p:ext uri="{BB962C8B-B14F-4D97-AF65-F5344CB8AC3E}">
        <p14:creationId xmlns:p14="http://schemas.microsoft.com/office/powerpoint/2010/main" val="2640182969"/>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el Slide 3">
    <p:bg>
      <p:bgPr>
        <a:solidFill>
          <a:schemeClr val="bg1"/>
        </a:solidFill>
        <a:effectLst/>
      </p:bgPr>
    </p:bg>
    <p:spTree>
      <p:nvGrpSpPr>
        <p:cNvPr id="1" name=""/>
        <p:cNvGrpSpPr/>
        <p:nvPr/>
      </p:nvGrpSpPr>
      <p:grpSpPr>
        <a:xfrm>
          <a:off x="0" y="0"/>
          <a:ext cx="0" cy="0"/>
          <a:chOff x="0" y="0"/>
          <a:chExt cx="0" cy="0"/>
        </a:xfrm>
      </p:grpSpPr>
      <p:sp>
        <p:nvSpPr>
          <p:cNvPr id="26" name="Freihandform: Form 25">
            <a:extLst>
              <a:ext uri="{FF2B5EF4-FFF2-40B4-BE49-F238E27FC236}">
                <a16:creationId xmlns:a16="http://schemas.microsoft.com/office/drawing/2014/main" id="{50C66745-AD63-46D3-91AF-72BE6979D8D8}"/>
              </a:ext>
            </a:extLst>
          </p:cNvPr>
          <p:cNvSpPr/>
          <p:nvPr/>
        </p:nvSpPr>
        <p:spPr>
          <a:xfrm>
            <a:off x="0" y="0"/>
            <a:ext cx="9144000" cy="5143500"/>
          </a:xfrm>
          <a:custGeom>
            <a:avLst/>
            <a:gdLst>
              <a:gd name="connsiteX0" fmla="*/ 0 w 9144000"/>
              <a:gd name="connsiteY0" fmla="*/ 0 h 5143500"/>
              <a:gd name="connsiteX1" fmla="*/ 9144000 w 9144000"/>
              <a:gd name="connsiteY1" fmla="*/ 0 h 5143500"/>
              <a:gd name="connsiteX2" fmla="*/ 9144000 w 9144000"/>
              <a:gd name="connsiteY2" fmla="*/ 453906 h 5143500"/>
              <a:gd name="connsiteX3" fmla="*/ 5748398 w 9144000"/>
              <a:gd name="connsiteY3" fmla="*/ 1289643 h 5143500"/>
              <a:gd name="connsiteX4" fmla="*/ 6249560 w 9144000"/>
              <a:gd name="connsiteY4" fmla="*/ 3963138 h 5143500"/>
              <a:gd name="connsiteX5" fmla="*/ 9144000 w 9144000"/>
              <a:gd name="connsiteY5" fmla="*/ 4239640 h 5143500"/>
              <a:gd name="connsiteX6" fmla="*/ 9144000 w 9144000"/>
              <a:gd name="connsiteY6" fmla="*/ 5143500 h 5143500"/>
              <a:gd name="connsiteX7" fmla="*/ 0 w 9144000"/>
              <a:gd name="connsiteY7"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0">
                <a:moveTo>
                  <a:pt x="0" y="0"/>
                </a:moveTo>
                <a:lnTo>
                  <a:pt x="9144000" y="0"/>
                </a:lnTo>
                <a:lnTo>
                  <a:pt x="9144000" y="453906"/>
                </a:lnTo>
                <a:lnTo>
                  <a:pt x="5748398" y="1289643"/>
                </a:lnTo>
                <a:lnTo>
                  <a:pt x="6249560" y="3963138"/>
                </a:lnTo>
                <a:lnTo>
                  <a:pt x="9144000" y="4239640"/>
                </a:lnTo>
                <a:lnTo>
                  <a:pt x="9144000" y="5143500"/>
                </a:lnTo>
                <a:lnTo>
                  <a:pt x="0" y="514350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pic>
        <p:nvPicPr>
          <p:cNvPr id="21" name="Grafik 20">
            <a:extLst>
              <a:ext uri="{FF2B5EF4-FFF2-40B4-BE49-F238E27FC236}">
                <a16:creationId xmlns:a16="http://schemas.microsoft.com/office/drawing/2014/main" id="{FAD15927-0B76-484F-B9F5-0F2A90885963}"/>
              </a:ext>
            </a:extLst>
          </p:cNvPr>
          <p:cNvPicPr>
            <a:picLocks noChangeAspect="1"/>
          </p:cNvPicPr>
          <p:nvPr/>
        </p:nvPicPr>
        <p:blipFill>
          <a:blip r:embed="rId2"/>
          <a:srcRect/>
          <a:stretch>
            <a:fillRect/>
          </a:stretch>
        </p:blipFill>
        <p:spPr>
          <a:xfrm>
            <a:off x="5730729" y="1591797"/>
            <a:ext cx="2481287" cy="2755631"/>
          </a:xfrm>
          <a:custGeom>
            <a:avLst/>
            <a:gdLst>
              <a:gd name="connsiteX0" fmla="*/ 0 w 2481287"/>
              <a:gd name="connsiteY0" fmla="*/ 0 h 2755631"/>
              <a:gd name="connsiteX1" fmla="*/ 87497 w 2481287"/>
              <a:gd name="connsiteY1" fmla="*/ 0 h 2755631"/>
              <a:gd name="connsiteX2" fmla="*/ 532018 w 2481287"/>
              <a:gd name="connsiteY2" fmla="*/ 2371341 h 2755631"/>
              <a:gd name="connsiteX3" fmla="*/ 2481287 w 2481287"/>
              <a:gd name="connsiteY3" fmla="*/ 2557552 h 2755631"/>
              <a:gd name="connsiteX4" fmla="*/ 2481287 w 2481287"/>
              <a:gd name="connsiteY4" fmla="*/ 2755631 h 2755631"/>
              <a:gd name="connsiteX5" fmla="*/ 0 w 2481287"/>
              <a:gd name="connsiteY5" fmla="*/ 2755631 h 2755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1287" h="2755631">
                <a:moveTo>
                  <a:pt x="0" y="0"/>
                </a:moveTo>
                <a:lnTo>
                  <a:pt x="87497" y="0"/>
                </a:lnTo>
                <a:lnTo>
                  <a:pt x="532018" y="2371341"/>
                </a:lnTo>
                <a:lnTo>
                  <a:pt x="2481287" y="2557552"/>
                </a:lnTo>
                <a:lnTo>
                  <a:pt x="2481287" y="2755631"/>
                </a:lnTo>
                <a:lnTo>
                  <a:pt x="0" y="2755631"/>
                </a:lnTo>
                <a:close/>
              </a:path>
            </a:pathLst>
          </a:custGeom>
        </p:spPr>
      </p:pic>
      <p:sp>
        <p:nvSpPr>
          <p:cNvPr id="29" name="Titel 2">
            <a:extLst>
              <a:ext uri="{FF2B5EF4-FFF2-40B4-BE49-F238E27FC236}">
                <a16:creationId xmlns:a16="http://schemas.microsoft.com/office/drawing/2014/main" id="{07DB7A25-2D45-4530-B352-72872D010CD3}"/>
              </a:ext>
            </a:extLst>
          </p:cNvPr>
          <p:cNvSpPr>
            <a:spLocks noGrp="1"/>
          </p:cNvSpPr>
          <p:nvPr>
            <p:ph type="title" hasCustomPrompt="1"/>
          </p:nvPr>
        </p:nvSpPr>
        <p:spPr>
          <a:xfrm>
            <a:off x="828000" y="1204714"/>
            <a:ext cx="4518700" cy="1686263"/>
          </a:xfrm>
        </p:spPr>
        <p:txBody>
          <a:bodyPr anchor="b"/>
          <a:lstStyle>
            <a:lvl1pPr>
              <a:defRPr sz="4000" b="0">
                <a:latin typeface="Gill Sans Nova Light" panose="020B0302020104020203" pitchFamily="34" charset="0"/>
              </a:defRPr>
            </a:lvl1pPr>
          </a:lstStyle>
          <a:p>
            <a:r>
              <a:rPr lang="en-US" noProof="0"/>
              <a:t>Title placeholder</a:t>
            </a:r>
          </a:p>
        </p:txBody>
      </p:sp>
      <p:sp>
        <p:nvSpPr>
          <p:cNvPr id="30" name="Inhaltsplatzhalter 5">
            <a:extLst>
              <a:ext uri="{FF2B5EF4-FFF2-40B4-BE49-F238E27FC236}">
                <a16:creationId xmlns:a16="http://schemas.microsoft.com/office/drawing/2014/main" id="{066A8D03-CD39-4F89-8162-A97B7CF5D95A}"/>
              </a:ext>
            </a:extLst>
          </p:cNvPr>
          <p:cNvSpPr>
            <a:spLocks noGrp="1"/>
          </p:cNvSpPr>
          <p:nvPr>
            <p:ph sz="quarter" idx="11" hasCustomPrompt="1"/>
          </p:nvPr>
        </p:nvSpPr>
        <p:spPr>
          <a:xfrm>
            <a:off x="827999" y="3123866"/>
            <a:ext cx="4518700" cy="1341437"/>
          </a:xfrm>
        </p:spPr>
        <p:txBody>
          <a:bodyPr>
            <a:normAutofit/>
          </a:bodyPr>
          <a:lstStyle>
            <a:lvl1pPr>
              <a:defRPr sz="1600"/>
            </a:lvl1pPr>
          </a:lstStyle>
          <a:p>
            <a:pPr lvl="0"/>
            <a:r>
              <a:rPr lang="en-US" noProof="0"/>
              <a:t>Placeholder for subtitle, contact information, date etc.</a:t>
            </a:r>
          </a:p>
        </p:txBody>
      </p:sp>
      <p:sp>
        <p:nvSpPr>
          <p:cNvPr id="18" name="Bildplatzhalter 17">
            <a:extLst>
              <a:ext uri="{FF2B5EF4-FFF2-40B4-BE49-F238E27FC236}">
                <a16:creationId xmlns:a16="http://schemas.microsoft.com/office/drawing/2014/main" id="{CE66955E-0BC6-4E77-9B70-B03B43501DBC}"/>
              </a:ext>
            </a:extLst>
          </p:cNvPr>
          <p:cNvSpPr>
            <a:spLocks noGrp="1"/>
          </p:cNvSpPr>
          <p:nvPr>
            <p:ph type="pic" sz="quarter" idx="12" hasCustomPrompt="1"/>
          </p:nvPr>
        </p:nvSpPr>
        <p:spPr>
          <a:xfrm>
            <a:off x="5772152" y="428626"/>
            <a:ext cx="3386845" cy="3822698"/>
          </a:xfrm>
          <a:custGeom>
            <a:avLst/>
            <a:gdLst>
              <a:gd name="connsiteX0" fmla="*/ 3386845 w 3386845"/>
              <a:gd name="connsiteY0" fmla="*/ 0 h 3822698"/>
              <a:gd name="connsiteX1" fmla="*/ 3386845 w 3386845"/>
              <a:gd name="connsiteY1" fmla="*/ 3822698 h 3822698"/>
              <a:gd name="connsiteX2" fmla="*/ 3167140 w 3386845"/>
              <a:gd name="connsiteY2" fmla="*/ 3822698 h 3822698"/>
              <a:gd name="connsiteX3" fmla="*/ 467964 w 3386845"/>
              <a:gd name="connsiteY3" fmla="*/ 3582358 h 3822698"/>
              <a:gd name="connsiteX4" fmla="*/ 0 w 3386845"/>
              <a:gd name="connsiteY4" fmla="*/ 873668 h 3822698"/>
              <a:gd name="connsiteX5" fmla="*/ 0 w 3386845"/>
              <a:gd name="connsiteY5" fmla="*/ 844319 h 3822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6845" h="3822698">
                <a:moveTo>
                  <a:pt x="3386845" y="0"/>
                </a:moveTo>
                <a:lnTo>
                  <a:pt x="3386845" y="3822698"/>
                </a:lnTo>
                <a:lnTo>
                  <a:pt x="3167140" y="3822698"/>
                </a:lnTo>
                <a:lnTo>
                  <a:pt x="467964" y="3582358"/>
                </a:lnTo>
                <a:lnTo>
                  <a:pt x="0" y="873668"/>
                </a:lnTo>
                <a:lnTo>
                  <a:pt x="0" y="844319"/>
                </a:lnTo>
                <a:close/>
              </a:path>
            </a:pathLst>
          </a:custGeom>
          <a:pattFill prst="wdUpDiag">
            <a:fgClr>
              <a:schemeClr val="accent1"/>
            </a:fgClr>
            <a:bgClr>
              <a:schemeClr val="bg1"/>
            </a:bgClr>
          </a:pattFill>
        </p:spPr>
        <p:txBody>
          <a:bodyPr wrap="square" anchor="ctr">
            <a:noAutofit/>
          </a:bodyPr>
          <a:lstStyle>
            <a:lvl1pPr algn="ctr">
              <a:defRPr>
                <a:solidFill>
                  <a:schemeClr val="tx1"/>
                </a:solidFill>
              </a:defRPr>
            </a:lvl1pPr>
          </a:lstStyle>
          <a:p>
            <a:r>
              <a:rPr lang="de-DE"/>
              <a:t>(Click </a:t>
            </a:r>
            <a:r>
              <a:rPr lang="de-DE" err="1"/>
              <a:t>to</a:t>
            </a:r>
            <a:r>
              <a:rPr lang="de-DE"/>
              <a:t> </a:t>
            </a:r>
            <a:r>
              <a:rPr lang="de-DE" err="1"/>
              <a:t>add</a:t>
            </a:r>
            <a:r>
              <a:rPr lang="de-DE"/>
              <a:t> a </a:t>
            </a:r>
            <a:r>
              <a:rPr lang="de-DE" err="1"/>
              <a:t>picture</a:t>
            </a:r>
            <a:r>
              <a:rPr lang="de-DE"/>
              <a:t>)</a:t>
            </a:r>
          </a:p>
        </p:txBody>
      </p:sp>
      <p:sp>
        <p:nvSpPr>
          <p:cNvPr id="19" name="TextBox 13">
            <a:extLst>
              <a:ext uri="{FF2B5EF4-FFF2-40B4-BE49-F238E27FC236}">
                <a16:creationId xmlns:a16="http://schemas.microsoft.com/office/drawing/2014/main" id="{7ACC6FF3-DF98-4F66-A5CD-D09A8C963719}"/>
              </a:ext>
            </a:extLst>
          </p:cNvPr>
          <p:cNvSpPr txBox="1"/>
          <p:nvPr/>
        </p:nvSpPr>
        <p:spPr>
          <a:xfrm>
            <a:off x="828000" y="4613375"/>
            <a:ext cx="1997563" cy="153888"/>
          </a:xfrm>
          <a:prstGeom prst="rect">
            <a:avLst/>
          </a:prstGeom>
          <a:noFill/>
        </p:spPr>
        <p:txBody>
          <a:bodyPr wrap="square" lIns="0" tIns="0" rIns="0" bIns="0" rtlCol="0">
            <a:spAutoFit/>
          </a:bodyPr>
          <a:lstStyle/>
          <a:p>
            <a:pPr algn="l"/>
            <a:r>
              <a:rPr lang="en-US" sz="1000" noProof="0">
                <a:solidFill>
                  <a:schemeClr val="tx1"/>
                </a:solidFill>
              </a:rPr>
              <a:t>From insight to impact</a:t>
            </a:r>
          </a:p>
        </p:txBody>
      </p:sp>
      <p:pic>
        <p:nvPicPr>
          <p:cNvPr id="9" name="Rectangle 2" descr="{&quot;templafy&quot;:{&quot;id&quot;:&quot;b9ddadaa-0495-446c-a774-3deec88f84b2&quot;}}">
            <a:extLst>
              <a:ext uri="{FF2B5EF4-FFF2-40B4-BE49-F238E27FC236}">
                <a16:creationId xmlns:a16="http://schemas.microsoft.com/office/drawing/2014/main" id="{98C16689-5F42-4888-9DF2-4ABEA7425116}"/>
              </a:ext>
            </a:extLst>
          </p:cNvPr>
          <p:cNvPicPr>
            <a:picLocks noChangeAspect="1"/>
          </p:cNvPicPr>
          <p:nvPr/>
        </p:nvPicPr>
        <p:blipFill>
          <a:blip r:embed="rId3"/>
          <a:stretch>
            <a:fillRect/>
          </a:stretch>
        </p:blipFill>
        <p:spPr>
          <a:xfrm>
            <a:off x="361173" y="313025"/>
            <a:ext cx="2221200" cy="460800"/>
          </a:xfrm>
          <a:prstGeom prst="rect">
            <a:avLst/>
          </a:prstGeom>
        </p:spPr>
      </p:pic>
    </p:spTree>
    <p:extLst>
      <p:ext uri="{BB962C8B-B14F-4D97-AF65-F5344CB8AC3E}">
        <p14:creationId xmlns:p14="http://schemas.microsoft.com/office/powerpoint/2010/main" val="134451636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0_Agenda">
    <p:bg>
      <p:bgPr>
        <a:solidFill>
          <a:srgbClr val="818284"/>
        </a:solidFill>
        <a:effectLst/>
      </p:bgPr>
    </p:bg>
    <p:spTree>
      <p:nvGrpSpPr>
        <p:cNvPr id="1" name=""/>
        <p:cNvGrpSpPr/>
        <p:nvPr/>
      </p:nvGrpSpPr>
      <p:grpSpPr>
        <a:xfrm>
          <a:off x="0" y="0"/>
          <a:ext cx="0" cy="0"/>
          <a:chOff x="0" y="0"/>
          <a:chExt cx="0" cy="0"/>
        </a:xfrm>
      </p:grpSpPr>
      <p:sp>
        <p:nvSpPr>
          <p:cNvPr id="11" name="Inhaltsplatzhalter 8"/>
          <p:cNvSpPr>
            <a:spLocks noGrp="1"/>
          </p:cNvSpPr>
          <p:nvPr>
            <p:ph sz="quarter" idx="12" hasCustomPrompt="1"/>
          </p:nvPr>
        </p:nvSpPr>
        <p:spPr>
          <a:xfrm>
            <a:off x="359568" y="837316"/>
            <a:ext cx="8640923" cy="3832658"/>
          </a:xfrm>
          <a:prstGeom prst="rect">
            <a:avLst/>
          </a:prstGeom>
          <a:noFill/>
        </p:spPr>
        <p:txBody>
          <a:bodyPr lIns="0" tIns="0" rIns="0" bIns="0"/>
          <a:lstStyle>
            <a:lvl1pPr marL="342900" indent="-342900">
              <a:buClr>
                <a:srgbClr val="FFFFFF"/>
              </a:buClr>
              <a:buSzPct val="120000"/>
              <a:buFont typeface="+mj-lt"/>
              <a:buAutoNum type="arabicPeriod"/>
              <a:defRPr sz="1500" baseline="0">
                <a:solidFill>
                  <a:schemeClr val="tx1"/>
                </a:solidFill>
                <a:latin typeface="Arial" panose="020B0604020202020204" pitchFamily="34" charset="0"/>
                <a:cs typeface="Arial" panose="020B0604020202020204" pitchFamily="34" charset="0"/>
              </a:defRPr>
            </a:lvl1pPr>
            <a:lvl2pPr indent="-216000">
              <a:defRPr>
                <a:latin typeface="Arial" panose="020B0604020202020204" pitchFamily="34" charset="0"/>
                <a:cs typeface="Arial" panose="020B0604020202020204" pitchFamily="34" charset="0"/>
              </a:defRPr>
            </a:lvl2pPr>
            <a:lvl3pPr indent="-189000">
              <a:buClr>
                <a:srgbClr val="00802F"/>
              </a:buClr>
              <a:defRPr>
                <a:latin typeface="Arial" panose="020B0604020202020204" pitchFamily="34" charset="0"/>
                <a:cs typeface="Arial" panose="020B0604020202020204" pitchFamily="34" charset="0"/>
              </a:defRPr>
            </a:lvl3pPr>
            <a:lvl4pPr indent="-189000">
              <a:defRPr sz="1350">
                <a:latin typeface="Arial" panose="020B0604020202020204" pitchFamily="34" charset="0"/>
                <a:cs typeface="Arial" panose="020B0604020202020204" pitchFamily="34" charset="0"/>
              </a:defRPr>
            </a:lvl4pPr>
            <a:lvl5pPr indent="-189000">
              <a:defRPr sz="1350">
                <a:latin typeface="Arial" panose="020B0604020202020204" pitchFamily="34" charset="0"/>
                <a:cs typeface="Arial" panose="020B0604020202020204" pitchFamily="34" charset="0"/>
              </a:defRPr>
            </a:lvl5pPr>
            <a:lvl6pPr indent="-189000">
              <a:defRPr sz="1200" baseline="0"/>
            </a:lvl6pPr>
          </a:lstStyle>
          <a:p>
            <a:pPr lvl="0"/>
            <a:r>
              <a:rPr lang="de-CH"/>
              <a:t>Item</a:t>
            </a:r>
          </a:p>
          <a:p>
            <a:pPr lvl="0"/>
            <a:r>
              <a:rPr lang="de-CH"/>
              <a:t>Item</a:t>
            </a:r>
          </a:p>
          <a:p>
            <a:pPr lvl="0"/>
            <a:r>
              <a:rPr lang="de-CH"/>
              <a:t>Item</a:t>
            </a:r>
          </a:p>
        </p:txBody>
      </p:sp>
      <p:sp>
        <p:nvSpPr>
          <p:cNvPr id="2" name="Titel 1">
            <a:extLst>
              <a:ext uri="{FF2B5EF4-FFF2-40B4-BE49-F238E27FC236}">
                <a16:creationId xmlns:a16="http://schemas.microsoft.com/office/drawing/2014/main" id="{01C2A895-16DA-4C23-AD86-4817FFC92293}"/>
              </a:ext>
            </a:extLst>
          </p:cNvPr>
          <p:cNvSpPr>
            <a:spLocks noGrp="1"/>
          </p:cNvSpPr>
          <p:nvPr>
            <p:ph type="title"/>
          </p:nvPr>
        </p:nvSpPr>
        <p:spPr/>
        <p:txBody>
          <a:bodyPr/>
          <a:lstStyle>
            <a:lvl1pPr>
              <a:defRPr>
                <a:solidFill>
                  <a:schemeClr val="tx1"/>
                </a:solidFill>
              </a:defRPr>
            </a:lvl1pPr>
          </a:lstStyle>
          <a:p>
            <a:r>
              <a:rPr lang="de-DE"/>
              <a:t>Mastertitelformat bearbeiten</a:t>
            </a:r>
          </a:p>
        </p:txBody>
      </p:sp>
      <p:sp>
        <p:nvSpPr>
          <p:cNvPr id="3" name="Datumsplatzhalter 2">
            <a:extLst>
              <a:ext uri="{FF2B5EF4-FFF2-40B4-BE49-F238E27FC236}">
                <a16:creationId xmlns:a16="http://schemas.microsoft.com/office/drawing/2014/main" id="{08C51B3B-648A-4B4E-8ECF-64EBB77FA26F}"/>
              </a:ext>
            </a:extLst>
          </p:cNvPr>
          <p:cNvSpPr>
            <a:spLocks noGrp="1"/>
          </p:cNvSpPr>
          <p:nvPr>
            <p:ph type="dt" sz="half" idx="13"/>
          </p:nvPr>
        </p:nvSpPr>
        <p:spPr/>
        <p:txBody>
          <a:bodyPr/>
          <a:lstStyle>
            <a:lvl1pPr>
              <a:defRPr>
                <a:solidFill>
                  <a:schemeClr val="tx1"/>
                </a:solidFill>
              </a:defRPr>
            </a:lvl1pPr>
          </a:lstStyle>
          <a:p>
            <a:pPr>
              <a:defRPr/>
            </a:pPr>
            <a:r>
              <a:rPr lang="de-DE">
                <a:cs typeface="Arial" panose="020B0604020202020204" pitchFamily="34" charset="0"/>
              </a:rPr>
              <a:t>© Sep-21, SCS-HSG</a:t>
            </a:r>
            <a:endParaRPr lang="en-US">
              <a:cs typeface="Arial" panose="020B0604020202020204" pitchFamily="34" charset="0"/>
            </a:endParaRPr>
          </a:p>
        </p:txBody>
      </p:sp>
      <p:sp>
        <p:nvSpPr>
          <p:cNvPr id="4" name="Foliennummernplatzhalter 3">
            <a:extLst>
              <a:ext uri="{FF2B5EF4-FFF2-40B4-BE49-F238E27FC236}">
                <a16:creationId xmlns:a16="http://schemas.microsoft.com/office/drawing/2014/main" id="{2BB15421-48BB-46F1-84E0-414FC650205F}"/>
              </a:ext>
            </a:extLst>
          </p:cNvPr>
          <p:cNvSpPr>
            <a:spLocks noGrp="1"/>
          </p:cNvSpPr>
          <p:nvPr>
            <p:ph type="sldNum" sz="quarter" idx="14"/>
          </p:nvPr>
        </p:nvSpPr>
        <p:spPr/>
        <p:txBody>
          <a:bodyPr/>
          <a:lstStyle>
            <a:lvl1pPr>
              <a:defRPr>
                <a:solidFill>
                  <a:schemeClr val="tx1"/>
                </a:solidFill>
              </a:defRPr>
            </a:lvl1pPr>
          </a:lstStyle>
          <a:p>
            <a:fld id="{7D77B3A3-157C-467D-BC92-7A7CB5728D67}" type="slidenum">
              <a:rPr lang="de-DE" smtClean="0"/>
              <a:pPr/>
              <a:t>‹#›</a:t>
            </a:fld>
            <a:endParaRPr lang="de-DE"/>
          </a:p>
        </p:txBody>
      </p:sp>
    </p:spTree>
    <p:extLst>
      <p:ext uri="{BB962C8B-B14F-4D97-AF65-F5344CB8AC3E}">
        <p14:creationId xmlns:p14="http://schemas.microsoft.com/office/powerpoint/2010/main" val="3619604451"/>
      </p:ext>
    </p:extLst>
  </p:cSld>
  <p:clrMapOvr>
    <a:overrideClrMapping bg1="dk1" tx1="lt1" bg2="dk2" tx2="lt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31_Contact">
    <p:spTree>
      <p:nvGrpSpPr>
        <p:cNvPr id="1" name=""/>
        <p:cNvGrpSpPr/>
        <p:nvPr/>
      </p:nvGrpSpPr>
      <p:grpSpPr>
        <a:xfrm>
          <a:off x="0" y="0"/>
          <a:ext cx="0" cy="0"/>
          <a:chOff x="0" y="0"/>
          <a:chExt cx="0" cy="0"/>
        </a:xfrm>
      </p:grpSpPr>
      <p:pic>
        <p:nvPicPr>
          <p:cNvPr id="11" name="Grafik 10">
            <a:extLst>
              <a:ext uri="{FF2B5EF4-FFF2-40B4-BE49-F238E27FC236}">
                <a16:creationId xmlns:a16="http://schemas.microsoft.com/office/drawing/2014/main" id="{BC26FE97-F26B-4E82-A0C3-596FA211B880}"/>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0" y="0"/>
            <a:ext cx="9144000" cy="5143500"/>
          </a:xfrm>
          <a:prstGeom prst="rect">
            <a:avLst/>
          </a:prstGeom>
        </p:spPr>
      </p:pic>
      <p:sp>
        <p:nvSpPr>
          <p:cNvPr id="8" name="Rechteck 7">
            <a:extLst>
              <a:ext uri="{FF2B5EF4-FFF2-40B4-BE49-F238E27FC236}">
                <a16:creationId xmlns:a16="http://schemas.microsoft.com/office/drawing/2014/main" id="{584A2184-A254-4AC1-9845-4F49D567B0E5}"/>
              </a:ext>
            </a:extLst>
          </p:cNvPr>
          <p:cNvSpPr/>
          <p:nvPr userDrawn="1"/>
        </p:nvSpPr>
        <p:spPr bwMode="auto">
          <a:xfrm>
            <a:off x="6894258" y="3008550"/>
            <a:ext cx="2105677" cy="1237183"/>
          </a:xfrm>
          <a:prstGeom prst="rect">
            <a:avLst/>
          </a:prstGeom>
          <a:solidFill>
            <a:schemeClr val="bg1">
              <a:alpha val="81000"/>
            </a:schemeClr>
          </a:solidFill>
          <a:ln w="28575">
            <a:noFill/>
            <a:miter lim="800000"/>
            <a:headEnd/>
            <a:tailEnd type="none" w="lg" len="med"/>
          </a:ln>
          <a:effectLst>
            <a:outerShdw blurRad="50800" dist="38100" dir="2700000" algn="tl" rotWithShape="0">
              <a:prstClr val="black">
                <a:alpha val="40000"/>
              </a:prstClr>
            </a:outerShdw>
          </a:effectLst>
        </p:spPr>
        <p:txBody>
          <a:bodyPr vert="horz" wrap="none" lIns="0" tIns="0" rIns="0" bIns="0" rtlCol="0" anchor="t">
            <a:normAutofit/>
          </a:bodyPr>
          <a:lstStyle/>
          <a:p>
            <a:pPr lvl="0" indent="0">
              <a:spcBef>
                <a:spcPct val="20000"/>
              </a:spcBef>
              <a:spcAft>
                <a:spcPts val="90"/>
              </a:spcAft>
              <a:buClr>
                <a:srgbClr val="00802F"/>
              </a:buClr>
              <a:buSzPct val="120000"/>
              <a:buFont typeface="Wingdings" pitchFamily="2" charset="2"/>
              <a:buNone/>
            </a:pPr>
            <a:endParaRPr lang="de-DE" sz="788" b="0" i="0" baseline="0">
              <a:latin typeface="+mj-lt"/>
            </a:endParaRPr>
          </a:p>
        </p:txBody>
      </p:sp>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3015822315"/>
              </p:ext>
            </p:extLst>
          </p:nvPr>
        </p:nvGraphicFramePr>
        <p:xfrm>
          <a:off x="1192" y="1192"/>
          <a:ext cx="1190" cy="1190"/>
        </p:xfrm>
        <a:graphic>
          <a:graphicData uri="http://schemas.openxmlformats.org/presentationml/2006/ole">
            <mc:AlternateContent xmlns:mc="http://schemas.openxmlformats.org/markup-compatibility/2006">
              <mc:Choice xmlns:v="urn:schemas-microsoft-com:vml" Requires="v">
                <p:oleObj name="think-cell Slide" r:id="rId4" imgW="343" imgH="330" progId="TCLayout.ActiveDocument.1">
                  <p:embed/>
                </p:oleObj>
              </mc:Choice>
              <mc:Fallback>
                <p:oleObj name="think-cell Slide" r:id="rId4" imgW="343" imgH="330" progId="TCLayout.ActiveDocument.1">
                  <p:embed/>
                  <p:pic>
                    <p:nvPicPr>
                      <p:cNvPr id="2" name="Object 1" hidden="1"/>
                      <p:cNvPicPr/>
                      <p:nvPr/>
                    </p:nvPicPr>
                    <p:blipFill>
                      <a:blip r:embed="rId5"/>
                      <a:stretch>
                        <a:fillRect/>
                      </a:stretch>
                    </p:blipFill>
                    <p:spPr>
                      <a:xfrm>
                        <a:off x="1192" y="1192"/>
                        <a:ext cx="1190" cy="1190"/>
                      </a:xfrm>
                      <a:prstGeom prst="rect">
                        <a:avLst/>
                      </a:prstGeom>
                    </p:spPr>
                  </p:pic>
                </p:oleObj>
              </mc:Fallback>
            </mc:AlternateContent>
          </a:graphicData>
        </a:graphic>
      </p:graphicFrame>
      <p:sp>
        <p:nvSpPr>
          <p:cNvPr id="3" name="Titel 2">
            <a:extLst>
              <a:ext uri="{FF2B5EF4-FFF2-40B4-BE49-F238E27FC236}">
                <a16:creationId xmlns:a16="http://schemas.microsoft.com/office/drawing/2014/main" id="{B58DBE43-68D6-436D-88F1-57620C6ADE94}"/>
              </a:ext>
            </a:extLst>
          </p:cNvPr>
          <p:cNvSpPr>
            <a:spLocks noGrp="1"/>
          </p:cNvSpPr>
          <p:nvPr>
            <p:ph type="title"/>
          </p:nvPr>
        </p:nvSpPr>
        <p:spPr/>
        <p:txBody>
          <a:bodyPr/>
          <a:lstStyle>
            <a:lvl1pPr>
              <a:defRPr>
                <a:solidFill>
                  <a:schemeClr val="bg1"/>
                </a:solidFill>
              </a:defRPr>
            </a:lvl1pPr>
          </a:lstStyle>
          <a:p>
            <a:r>
              <a:rPr lang="de-DE"/>
              <a:t>Mastertitelformat bearbeiten</a:t>
            </a:r>
          </a:p>
        </p:txBody>
      </p:sp>
      <p:pic>
        <p:nvPicPr>
          <p:cNvPr id="19" name="Grafik 18">
            <a:extLst>
              <a:ext uri="{FF2B5EF4-FFF2-40B4-BE49-F238E27FC236}">
                <a16:creationId xmlns:a16="http://schemas.microsoft.com/office/drawing/2014/main" id="{0DAFDAA0-9F23-4913-BF4E-103760105206}"/>
              </a:ext>
            </a:extLst>
          </p:cNvPr>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7326307" y="4493721"/>
            <a:ext cx="1727696" cy="358829"/>
          </a:xfrm>
          <a:prstGeom prst="rect">
            <a:avLst/>
          </a:prstGeom>
        </p:spPr>
      </p:pic>
      <p:grpSp>
        <p:nvGrpSpPr>
          <p:cNvPr id="10" name="Group 11">
            <a:extLst>
              <a:ext uri="{FF2B5EF4-FFF2-40B4-BE49-F238E27FC236}">
                <a16:creationId xmlns:a16="http://schemas.microsoft.com/office/drawing/2014/main" id="{1ADFCD42-8D0A-4B1B-BA71-131A857C66A1}"/>
              </a:ext>
            </a:extLst>
          </p:cNvPr>
          <p:cNvGrpSpPr/>
          <p:nvPr userDrawn="1"/>
        </p:nvGrpSpPr>
        <p:grpSpPr>
          <a:xfrm>
            <a:off x="4788025" y="4353947"/>
            <a:ext cx="2468477" cy="583143"/>
            <a:chOff x="797910" y="3788080"/>
            <a:chExt cx="3291303" cy="777524"/>
          </a:xfrm>
        </p:grpSpPr>
        <p:pic>
          <p:nvPicPr>
            <p:cNvPr id="12" name="Grafik 11">
              <a:extLst>
                <a:ext uri="{FF2B5EF4-FFF2-40B4-BE49-F238E27FC236}">
                  <a16:creationId xmlns:a16="http://schemas.microsoft.com/office/drawing/2014/main" id="{8E0B8BF8-8CC3-441C-98B1-0C411FFD0BE0}"/>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2360406" y="3821665"/>
              <a:ext cx="513028" cy="710354"/>
            </a:xfrm>
            <a:prstGeom prst="rect">
              <a:avLst/>
            </a:prstGeom>
          </p:spPr>
        </p:pic>
        <p:pic>
          <p:nvPicPr>
            <p:cNvPr id="14" name="Grafik 7">
              <a:extLst>
                <a:ext uri="{FF2B5EF4-FFF2-40B4-BE49-F238E27FC236}">
                  <a16:creationId xmlns:a16="http://schemas.microsoft.com/office/drawing/2014/main" id="{FE47BD31-DC6A-40EA-B8D3-4A0884D50374}"/>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3492988" y="3900801"/>
              <a:ext cx="596225" cy="552083"/>
            </a:xfrm>
            <a:prstGeom prst="rect">
              <a:avLst/>
            </a:prstGeom>
          </p:spPr>
        </p:pic>
        <p:pic>
          <p:nvPicPr>
            <p:cNvPr id="15" name="Grafik 17">
              <a:extLst>
                <a:ext uri="{FF2B5EF4-FFF2-40B4-BE49-F238E27FC236}">
                  <a16:creationId xmlns:a16="http://schemas.microsoft.com/office/drawing/2014/main" id="{500FA54C-5CF6-491F-A606-038FE5CC3BDD}"/>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797910" y="3788080"/>
              <a:ext cx="1082350" cy="777524"/>
            </a:xfrm>
            <a:prstGeom prst="rect">
              <a:avLst/>
            </a:prstGeom>
          </p:spPr>
        </p:pic>
      </p:grpSp>
      <p:sp>
        <p:nvSpPr>
          <p:cNvPr id="17" name="Content Placeholder 2">
            <a:extLst>
              <a:ext uri="{FF2B5EF4-FFF2-40B4-BE49-F238E27FC236}">
                <a16:creationId xmlns:a16="http://schemas.microsoft.com/office/drawing/2014/main" id="{871D323B-0EDD-4B03-83CD-A49C15F19CBB}"/>
              </a:ext>
            </a:extLst>
          </p:cNvPr>
          <p:cNvSpPr>
            <a:spLocks noGrp="1"/>
          </p:cNvSpPr>
          <p:nvPr>
            <p:ph sz="quarter" idx="13" hasCustomPrompt="1"/>
          </p:nvPr>
        </p:nvSpPr>
        <p:spPr>
          <a:xfrm>
            <a:off x="7385785" y="3585129"/>
            <a:ext cx="1541998" cy="594066"/>
          </a:xfrm>
        </p:spPr>
        <p:txBody>
          <a:bodyPr vert="horz" lIns="0" tIns="0" rIns="0" bIns="0" rtlCol="0">
            <a:noAutofit/>
          </a:bodyPr>
          <a:lstStyle>
            <a:lvl1pPr>
              <a:defRPr lang="de-CH" sz="750" b="1" dirty="0" smtClean="0"/>
            </a:lvl1pPr>
            <a:lvl2pPr>
              <a:defRPr lang="de-CH" sz="750" dirty="0" smtClean="0"/>
            </a:lvl2pPr>
            <a:lvl3pPr>
              <a:defRPr lang="de-CH" sz="750" dirty="0" smtClean="0"/>
            </a:lvl3pPr>
            <a:lvl4pPr>
              <a:defRPr lang="de-CH" sz="750" dirty="0" smtClean="0"/>
            </a:lvl4pPr>
            <a:lvl5pPr>
              <a:defRPr lang="de-CH" sz="750" dirty="0" smtClean="0"/>
            </a:lvl5pPr>
          </a:lstStyle>
          <a:p>
            <a:pPr marL="0" lvl="0" indent="0">
              <a:buNone/>
            </a:pPr>
            <a:r>
              <a:rPr lang="de-CH"/>
              <a:t>&lt;Title&gt; </a:t>
            </a:r>
            <a:r>
              <a:rPr lang="de-CH" err="1"/>
              <a:t>FirstName</a:t>
            </a:r>
            <a:r>
              <a:rPr lang="de-CH"/>
              <a:t> </a:t>
            </a:r>
            <a:r>
              <a:rPr lang="de-CH" err="1"/>
              <a:t>LastName</a:t>
            </a:r>
            <a:endParaRPr lang="de-CH"/>
          </a:p>
          <a:p>
            <a:pPr marL="0" lvl="1" indent="0">
              <a:spcBef>
                <a:spcPts val="0"/>
              </a:spcBef>
              <a:spcAft>
                <a:spcPts val="450"/>
              </a:spcAft>
              <a:buNone/>
            </a:pPr>
            <a:r>
              <a:rPr lang="de-CH" err="1"/>
              <a:t>Function</a:t>
            </a:r>
            <a:endParaRPr lang="de-CH"/>
          </a:p>
          <a:p>
            <a:pPr marL="0" lvl="2" indent="0">
              <a:spcBef>
                <a:spcPts val="0"/>
              </a:spcBef>
              <a:spcAft>
                <a:spcPts val="0"/>
              </a:spcAft>
              <a:buNone/>
            </a:pPr>
            <a:r>
              <a:rPr lang="de-CH"/>
              <a:t>firstname.lastname@unisg.ch</a:t>
            </a:r>
          </a:p>
          <a:p>
            <a:pPr marL="0" lvl="3" indent="0">
              <a:spcBef>
                <a:spcPts val="0"/>
              </a:spcBef>
              <a:spcAft>
                <a:spcPts val="0"/>
              </a:spcAft>
              <a:buNone/>
            </a:pPr>
            <a:r>
              <a:rPr lang="de-CH"/>
              <a:t>www.iwi.unisg.ch</a:t>
            </a:r>
          </a:p>
          <a:p>
            <a:pPr marL="0" lvl="4" indent="0">
              <a:spcBef>
                <a:spcPts val="0"/>
              </a:spcBef>
              <a:buNone/>
            </a:pPr>
            <a:r>
              <a:rPr lang="de-CH"/>
              <a:t>+41 71 224 </a:t>
            </a:r>
            <a:r>
              <a:rPr lang="de-CH" err="1"/>
              <a:t>xxxx</a:t>
            </a:r>
            <a:endParaRPr lang="de-CH" sz="900"/>
          </a:p>
        </p:txBody>
      </p:sp>
      <p:pic>
        <p:nvPicPr>
          <p:cNvPr id="13" name="Rectangle 2" descr="{&quot;templafy&quot;:{&quot;id&quot;:&quot;b9ddadaa-0495-446c-a774-3deec88f84b2&quot;}}">
            <a:extLst>
              <a:ext uri="{FF2B5EF4-FFF2-40B4-BE49-F238E27FC236}">
                <a16:creationId xmlns:a16="http://schemas.microsoft.com/office/drawing/2014/main" id="{075F9713-6868-46DE-BB5A-9534703D42E8}"/>
              </a:ext>
            </a:extLst>
          </p:cNvPr>
          <p:cNvPicPr>
            <a:picLocks noChangeAspect="1"/>
          </p:cNvPicPr>
          <p:nvPr userDrawn="1"/>
        </p:nvPicPr>
        <p:blipFill>
          <a:blip r:embed="rId10"/>
          <a:stretch>
            <a:fillRect/>
          </a:stretch>
        </p:blipFill>
        <p:spPr>
          <a:xfrm>
            <a:off x="7063809" y="3192183"/>
            <a:ext cx="1397480" cy="289915"/>
          </a:xfrm>
          <a:prstGeom prst="rect">
            <a:avLst/>
          </a:prstGeom>
        </p:spPr>
      </p:pic>
    </p:spTree>
    <p:extLst>
      <p:ext uri="{BB962C8B-B14F-4D97-AF65-F5344CB8AC3E}">
        <p14:creationId xmlns:p14="http://schemas.microsoft.com/office/powerpoint/2010/main" val="102174346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64307-A466-4844-A9B5-32AA551F44F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4E28BC1-2116-4C7D-AA43-497EBFCF729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E40A3F3-140C-426C-B48D-EC12D416FF63}"/>
              </a:ext>
            </a:extLst>
          </p:cNvPr>
          <p:cNvSpPr>
            <a:spLocks noGrp="1"/>
          </p:cNvSpPr>
          <p:nvPr>
            <p:ph type="dt" sz="half" idx="10"/>
          </p:nvPr>
        </p:nvSpPr>
        <p:spPr/>
        <p:txBody>
          <a:bodyPr/>
          <a:lstStyle/>
          <a:p>
            <a:fld id="{0D077020-D478-4200-B41F-16299167961D}" type="datetimeFigureOut">
              <a:rPr lang="en-GB" smtClean="0"/>
              <a:t>16/11/2023</a:t>
            </a:fld>
            <a:endParaRPr lang="en-GB"/>
          </a:p>
        </p:txBody>
      </p:sp>
      <p:sp>
        <p:nvSpPr>
          <p:cNvPr id="5" name="Footer Placeholder 4">
            <a:extLst>
              <a:ext uri="{FF2B5EF4-FFF2-40B4-BE49-F238E27FC236}">
                <a16:creationId xmlns:a16="http://schemas.microsoft.com/office/drawing/2014/main" id="{A8A7101B-3C27-4AFB-8928-08D0E718EDF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E9B3119-9DAE-4818-9DAA-C858634A7AC3}"/>
              </a:ext>
            </a:extLst>
          </p:cNvPr>
          <p:cNvSpPr>
            <a:spLocks noGrp="1"/>
          </p:cNvSpPr>
          <p:nvPr>
            <p:ph type="sldNum" sz="quarter" idx="12"/>
          </p:nvPr>
        </p:nvSpPr>
        <p:spPr/>
        <p:txBody>
          <a:bodyPr/>
          <a:lstStyle/>
          <a:p>
            <a:fld id="{66760325-9559-4996-B9CF-BD0C996D2F01}" type="slidenum">
              <a:rPr lang="en-GB" smtClean="0"/>
              <a:t>‹#›</a:t>
            </a:fld>
            <a:endParaRPr lang="en-GB"/>
          </a:p>
        </p:txBody>
      </p:sp>
    </p:spTree>
    <p:extLst>
      <p:ext uri="{BB962C8B-B14F-4D97-AF65-F5344CB8AC3E}">
        <p14:creationId xmlns:p14="http://schemas.microsoft.com/office/powerpoint/2010/main" val="24562780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Agenda">
    <p:spTree>
      <p:nvGrpSpPr>
        <p:cNvPr id="1" name=""/>
        <p:cNvGrpSpPr/>
        <p:nvPr/>
      </p:nvGrpSpPr>
      <p:grpSpPr>
        <a:xfrm>
          <a:off x="0" y="0"/>
          <a:ext cx="0" cy="0"/>
          <a:chOff x="0" y="0"/>
          <a:chExt cx="0" cy="0"/>
        </a:xfrm>
      </p:grpSpPr>
      <p:pic>
        <p:nvPicPr>
          <p:cNvPr id="12" name="Picture 11" descr="A picture containing skating, building, ramp, board&#10;&#10;Description automatically generated">
            <a:extLst>
              <a:ext uri="{FF2B5EF4-FFF2-40B4-BE49-F238E27FC236}">
                <a16:creationId xmlns:a16="http://schemas.microsoft.com/office/drawing/2014/main" id="{71655C6F-D683-4181-8A76-C2CF9E2F41CB}"/>
              </a:ext>
            </a:extLst>
          </p:cNvPr>
          <p:cNvPicPr>
            <a:picLocks noChangeAspect="1"/>
          </p:cNvPicPr>
          <p:nvPr/>
        </p:nvPicPr>
        <p:blipFill rotWithShape="1">
          <a:blip r:embed="rId2">
            <a:extLst>
              <a:ext uri="{28A0092B-C50C-407E-A947-70E740481C1C}">
                <a14:useLocalDpi xmlns:a14="http://schemas.microsoft.com/office/drawing/2010/main" val="0"/>
              </a:ext>
            </a:extLst>
          </a:blip>
          <a:srcRect r="58763"/>
          <a:stretch/>
        </p:blipFill>
        <p:spPr>
          <a:xfrm>
            <a:off x="5963683" y="0"/>
            <a:ext cx="3180318" cy="5143500"/>
          </a:xfrm>
          <a:prstGeom prst="rect">
            <a:avLst/>
          </a:prstGeom>
        </p:spPr>
      </p:pic>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a:extLst>
              <a:ext uri="{FF2B5EF4-FFF2-40B4-BE49-F238E27FC236}">
                <a16:creationId xmlns:a16="http://schemas.microsoft.com/office/drawing/2014/main" id="{47F3237B-A6D8-401E-A0E8-75ED37DDC0FA}"/>
              </a:ext>
            </a:extLst>
          </p:cNvPr>
          <p:cNvSpPr>
            <a:spLocks noGrp="1"/>
          </p:cNvSpPr>
          <p:nvPr>
            <p:ph type="body" sz="quarter" idx="13" hasCustomPrompt="1"/>
          </p:nvPr>
        </p:nvSpPr>
        <p:spPr>
          <a:xfrm>
            <a:off x="358775" y="1276350"/>
            <a:ext cx="5292724" cy="3203575"/>
          </a:xfrm>
        </p:spPr>
        <p:txBody>
          <a:bodyPr>
            <a:normAutofit/>
          </a:bodyPr>
          <a:lstStyle>
            <a:lvl1pPr marL="396000" indent="-396000">
              <a:spcAft>
                <a:spcPts val="600"/>
              </a:spcAft>
              <a:buFont typeface="+mj-lt"/>
              <a:buAutoNum type="arabicPeriod"/>
              <a:defRPr sz="1600"/>
            </a:lvl1pPr>
            <a:lvl2pPr marL="342900" indent="-342900">
              <a:spcAft>
                <a:spcPts val="600"/>
              </a:spcAft>
              <a:buFont typeface="+mj-lt"/>
              <a:buAutoNum type="arabicPeriod"/>
              <a:defRPr sz="1600"/>
            </a:lvl2pPr>
            <a:lvl3pPr marL="342900" indent="-342900">
              <a:spcAft>
                <a:spcPts val="600"/>
              </a:spcAft>
              <a:buFont typeface="+mj-lt"/>
              <a:buAutoNum type="arabicPeriod"/>
              <a:defRPr sz="1600"/>
            </a:lvl3pPr>
            <a:lvl4pPr marL="342900" indent="-342900">
              <a:spcAft>
                <a:spcPts val="600"/>
              </a:spcAft>
              <a:buFont typeface="+mj-lt"/>
              <a:buAutoNum type="arabicPeriod"/>
              <a:defRPr sz="1600"/>
            </a:lvl4pPr>
            <a:lvl5pPr marL="342900" indent="-342900">
              <a:spcAft>
                <a:spcPts val="600"/>
              </a:spcAft>
              <a:buFont typeface="+mj-lt"/>
              <a:buAutoNum type="arabicPeriod"/>
              <a:defRPr sz="1600"/>
            </a:lvl5pPr>
          </a:lstStyle>
          <a:p>
            <a:pPr lvl="0"/>
            <a:r>
              <a:rPr lang="de-DE"/>
              <a:t>First item</a:t>
            </a:r>
          </a:p>
        </p:txBody>
      </p:sp>
      <p:sp>
        <p:nvSpPr>
          <p:cNvPr id="6" name="Slide Number Placeholder 5">
            <a:extLst>
              <a:ext uri="{FF2B5EF4-FFF2-40B4-BE49-F238E27FC236}">
                <a16:creationId xmlns:a16="http://schemas.microsoft.com/office/drawing/2014/main" id="{8E64CDDE-58C2-4810-8B30-D17CF249E28D}"/>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1936974457" name="Rectangle 10" descr="{&quot;templafy&quot;:{&quot;id&quot;:&quot;983d3f15-dbac-4adc-ac60-bc0247138669&quot;}}" hidden="1"/>
          <p:cNvPicPr>
            <a:picLocks noChangeAspect="1"/>
          </p:cNvPicPr>
          <p:nvPr/>
        </p:nvPicPr>
        <p:blipFill>
          <a:blip r:embed="rId3"/>
          <a:stretch>
            <a:fillRect/>
          </a:stretch>
        </p:blipFill>
        <p:spPr>
          <a:xfrm>
            <a:off x="358775" y="4668427"/>
            <a:ext cx="1036800" cy="306000"/>
          </a:xfrm>
          <a:prstGeom prst="rect">
            <a:avLst/>
          </a:prstGeom>
        </p:spPr>
      </p:pic>
      <p:sp>
        <p:nvSpPr>
          <p:cNvPr id="3" name="Titel 2">
            <a:extLst>
              <a:ext uri="{FF2B5EF4-FFF2-40B4-BE49-F238E27FC236}">
                <a16:creationId xmlns:a16="http://schemas.microsoft.com/office/drawing/2014/main" id="{AF9D94E7-5503-4A78-9A9D-3BC60709B29E}"/>
              </a:ext>
            </a:extLst>
          </p:cNvPr>
          <p:cNvSpPr>
            <a:spLocks noGrp="1"/>
          </p:cNvSpPr>
          <p:nvPr>
            <p:ph type="title" hasCustomPrompt="1"/>
          </p:nvPr>
        </p:nvSpPr>
        <p:spPr>
          <a:xfrm>
            <a:off x="358775" y="376238"/>
            <a:ext cx="5292725" cy="609662"/>
          </a:xfrm>
        </p:spPr>
        <p:txBody>
          <a:bodyPr anchor="t"/>
          <a:lstStyle>
            <a:lvl1pPr>
              <a:defRPr>
                <a:latin typeface="+mj-lt"/>
              </a:defRPr>
            </a:lvl1pPr>
          </a:lstStyle>
          <a:p>
            <a:r>
              <a:rPr lang="en-US" noProof="0"/>
              <a:t>Agenda Title placeholder</a:t>
            </a:r>
          </a:p>
        </p:txBody>
      </p:sp>
      <p:sp>
        <p:nvSpPr>
          <p:cNvPr id="10" name="Date Placeholder 3">
            <a:extLst>
              <a:ext uri="{FF2B5EF4-FFF2-40B4-BE49-F238E27FC236}">
                <a16:creationId xmlns:a16="http://schemas.microsoft.com/office/drawing/2014/main" id="{7A444DF1-FB08-4892-B960-CC1A107898AA}"/>
              </a:ext>
            </a:extLst>
          </p:cNvPr>
          <p:cNvSpPr>
            <a:spLocks noGrp="1"/>
          </p:cNvSpPr>
          <p:nvPr>
            <p:ph type="dt" sz="half" idx="2"/>
          </p:nvPr>
        </p:nvSpPr>
        <p:spPr>
          <a:xfrm>
            <a:off x="3647143" y="4767262"/>
            <a:ext cx="2004356" cy="184335"/>
          </a:xfrm>
          <a:prstGeom prst="rect">
            <a:avLst/>
          </a:prstGeom>
        </p:spPr>
        <p:txBody>
          <a:bodyPr/>
          <a:lstStyle>
            <a:lvl1pPr algn="r">
              <a:defRPr sz="800"/>
            </a:lvl1pPr>
          </a:lstStyle>
          <a:p>
            <a:fld id="{B57B5CD7-A0CA-4D38-BBC7-2C00C2D8EDD2}" type="datetime6">
              <a:rPr lang="de-CH" smtClean="0"/>
              <a:t>November 23</a:t>
            </a:fld>
            <a:endParaRPr lang="de-DE"/>
          </a:p>
        </p:txBody>
      </p:sp>
      <p:pic>
        <p:nvPicPr>
          <p:cNvPr id="13" name="Rectangle 11" descr="{&quot;templafy&quot;:{&quot;id&quot;:&quot;132fdc2d-0d58-46db-a0cb-916ce7270cac&quot;}}">
            <a:extLst>
              <a:ext uri="{FF2B5EF4-FFF2-40B4-BE49-F238E27FC236}">
                <a16:creationId xmlns:a16="http://schemas.microsoft.com/office/drawing/2014/main" id="{BBAB33F5-93EF-4448-89CD-5EFFC7AC047E}"/>
              </a:ext>
            </a:extLst>
          </p:cNvPr>
          <p:cNvPicPr>
            <a:picLocks noChangeAspect="1"/>
          </p:cNvPicPr>
          <p:nvPr userDrawn="1"/>
        </p:nvPicPr>
        <p:blipFill>
          <a:blip r:embed="rId4"/>
          <a:stretch>
            <a:fillRect/>
          </a:stretch>
        </p:blipFill>
        <p:spPr>
          <a:xfrm>
            <a:off x="356400" y="4704059"/>
            <a:ext cx="1026000" cy="212400"/>
          </a:xfrm>
          <a:prstGeom prst="rect">
            <a:avLst/>
          </a:prstGeom>
        </p:spPr>
      </p:pic>
    </p:spTree>
    <p:extLst>
      <p:ext uri="{BB962C8B-B14F-4D97-AF65-F5344CB8AC3E}">
        <p14:creationId xmlns:p14="http://schemas.microsoft.com/office/powerpoint/2010/main" val="2341394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Kapiteltrenner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B88CA-EB6E-49E8-8E20-86448C5223EB}"/>
              </a:ext>
            </a:extLst>
          </p:cNvPr>
          <p:cNvSpPr>
            <a:spLocks noGrp="1"/>
          </p:cNvSpPr>
          <p:nvPr>
            <p:ph type="title" hasCustomPrompt="1"/>
          </p:nvPr>
        </p:nvSpPr>
        <p:spPr>
          <a:xfrm>
            <a:off x="1548000" y="376238"/>
            <a:ext cx="7237225" cy="2496171"/>
          </a:xfrm>
        </p:spPr>
        <p:txBody>
          <a:bodyPr anchor="b">
            <a:normAutofit/>
          </a:bodyPr>
          <a:lstStyle>
            <a:lvl1pPr marL="0" indent="0" algn="l">
              <a:lnSpc>
                <a:spcPts val="5200"/>
              </a:lnSpc>
              <a:buFont typeface="+mj-lt"/>
              <a:buNone/>
              <a:defRPr sz="5000">
                <a:solidFill>
                  <a:schemeClr val="bg2"/>
                </a:solidFill>
                <a:latin typeface="Gill Sans Nova Light" panose="020B0302020104020203" pitchFamily="34" charset="0"/>
              </a:defRPr>
            </a:lvl1pPr>
          </a:lstStyle>
          <a:p>
            <a:r>
              <a:rPr lang="en-US" noProof="0"/>
              <a:t>Section Title placeholder</a:t>
            </a:r>
          </a:p>
        </p:txBody>
      </p:sp>
      <p:sp>
        <p:nvSpPr>
          <p:cNvPr id="3" name="Text Placeholder 2">
            <a:extLst>
              <a:ext uri="{FF2B5EF4-FFF2-40B4-BE49-F238E27FC236}">
                <a16:creationId xmlns:a16="http://schemas.microsoft.com/office/drawing/2014/main" id="{93182261-379D-435B-BB30-A2A9B6CF3E6F}"/>
              </a:ext>
            </a:extLst>
          </p:cNvPr>
          <p:cNvSpPr>
            <a:spLocks noGrp="1"/>
          </p:cNvSpPr>
          <p:nvPr>
            <p:ph type="body" idx="1" hasCustomPrompt="1"/>
          </p:nvPr>
        </p:nvSpPr>
        <p:spPr>
          <a:xfrm>
            <a:off x="1548000" y="3001618"/>
            <a:ext cx="6025617" cy="1478308"/>
          </a:xfrm>
        </p:spPr>
        <p:txBody>
          <a:bodyPr>
            <a:normAutofit/>
          </a:bodyPr>
          <a:lstStyle>
            <a:lvl1pPr marL="0" indent="0">
              <a:buNone/>
              <a:defRPr sz="2400">
                <a:solidFill>
                  <a:schemeClr val="bg2"/>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noProof="0"/>
              <a:t>Sub-section Title placeholder</a:t>
            </a:r>
          </a:p>
        </p:txBody>
      </p:sp>
      <p:sp>
        <p:nvSpPr>
          <p:cNvPr id="4" name="Freeform: Shape 3">
            <a:extLst>
              <a:ext uri="{FF2B5EF4-FFF2-40B4-BE49-F238E27FC236}">
                <a16:creationId xmlns:a16="http://schemas.microsoft.com/office/drawing/2014/main" id="{AA3A5247-554A-42FF-BCCF-A11D65465AA4}"/>
              </a:ext>
            </a:extLst>
          </p:cNvPr>
          <p:cNvSpPr>
            <a:spLocks noChangeAspect="1"/>
          </p:cNvSpPr>
          <p:nvPr/>
        </p:nvSpPr>
        <p:spPr>
          <a:xfrm>
            <a:off x="4572001" y="3166310"/>
            <a:ext cx="4572000" cy="5009983"/>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8672474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Kapiteltrenner 2">
    <p:bg>
      <p:bgPr>
        <a:solidFill>
          <a:schemeClr val="bg2"/>
        </a:solidFill>
        <a:effectLst/>
      </p:bgPr>
    </p:bg>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DC68F798-C07C-4BF8-8573-0552735B83EA}"/>
              </a:ext>
            </a:extLst>
          </p:cNvPr>
          <p:cNvSpPr>
            <a:spLocks noGrp="1"/>
          </p:cNvSpPr>
          <p:nvPr>
            <p:ph type="pic" sz="quarter" idx="11" hasCustomPrompt="1"/>
          </p:nvPr>
        </p:nvSpPr>
        <p:spPr>
          <a:xfrm>
            <a:off x="0" y="0"/>
            <a:ext cx="9144000" cy="5143500"/>
          </a:xfrm>
          <a:pattFill prst="wdUpDiag">
            <a:fgClr>
              <a:schemeClr val="accent1"/>
            </a:fgClr>
            <a:bgClr>
              <a:schemeClr val="bg1"/>
            </a:bgClr>
          </a:pattFill>
        </p:spPr>
        <p:txBody>
          <a:bodyPr lIns="180000" tIns="180000"/>
          <a:lstStyle>
            <a:lvl1pPr>
              <a:defRPr>
                <a:solidFill>
                  <a:schemeClr val="tx1"/>
                </a:solidFill>
              </a:defRPr>
            </a:lvl1pPr>
          </a:lstStyle>
          <a:p>
            <a:r>
              <a:rPr lang="en-US" noProof="0"/>
              <a:t>(click to add a picture)</a:t>
            </a:r>
          </a:p>
        </p:txBody>
      </p:sp>
      <p:sp>
        <p:nvSpPr>
          <p:cNvPr id="5" name="Title 1">
            <a:extLst>
              <a:ext uri="{FF2B5EF4-FFF2-40B4-BE49-F238E27FC236}">
                <a16:creationId xmlns:a16="http://schemas.microsoft.com/office/drawing/2014/main" id="{1086A8A6-B06D-46A2-BCC7-BE87EF4B4819}"/>
              </a:ext>
            </a:extLst>
          </p:cNvPr>
          <p:cNvSpPr>
            <a:spLocks noGrp="1"/>
          </p:cNvSpPr>
          <p:nvPr>
            <p:ph type="title" hasCustomPrompt="1"/>
          </p:nvPr>
        </p:nvSpPr>
        <p:spPr>
          <a:xfrm>
            <a:off x="1548000" y="376238"/>
            <a:ext cx="7237225" cy="2496171"/>
          </a:xfrm>
        </p:spPr>
        <p:txBody>
          <a:bodyPr anchor="b">
            <a:normAutofit/>
          </a:bodyPr>
          <a:lstStyle>
            <a:lvl1pPr marL="0" indent="0" algn="l">
              <a:lnSpc>
                <a:spcPts val="5200"/>
              </a:lnSpc>
              <a:buFont typeface="+mj-lt"/>
              <a:buNone/>
              <a:defRPr sz="5000">
                <a:solidFill>
                  <a:schemeClr val="tx1"/>
                </a:solidFill>
                <a:latin typeface="Gill Sans Nova Light" panose="020B0302020104020203" pitchFamily="34" charset="0"/>
              </a:defRPr>
            </a:lvl1pPr>
          </a:lstStyle>
          <a:p>
            <a:r>
              <a:rPr lang="en-US" noProof="0"/>
              <a:t>Section Title placeholder</a:t>
            </a:r>
          </a:p>
        </p:txBody>
      </p:sp>
      <p:sp>
        <p:nvSpPr>
          <p:cNvPr id="6" name="Text Placeholder 2">
            <a:extLst>
              <a:ext uri="{FF2B5EF4-FFF2-40B4-BE49-F238E27FC236}">
                <a16:creationId xmlns:a16="http://schemas.microsoft.com/office/drawing/2014/main" id="{3046345E-A7CE-41CD-A50F-C13F46D29924}"/>
              </a:ext>
            </a:extLst>
          </p:cNvPr>
          <p:cNvSpPr>
            <a:spLocks noGrp="1"/>
          </p:cNvSpPr>
          <p:nvPr>
            <p:ph type="body" idx="1" hasCustomPrompt="1"/>
          </p:nvPr>
        </p:nvSpPr>
        <p:spPr>
          <a:xfrm>
            <a:off x="1548000" y="3001618"/>
            <a:ext cx="6025617" cy="1478308"/>
          </a:xfrm>
        </p:spPr>
        <p:txBody>
          <a:bodyPr>
            <a:normAutofit/>
          </a:bodyPr>
          <a:lstStyle>
            <a:lvl1pPr marL="0" indent="0">
              <a:buNone/>
              <a:defRPr sz="2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noProof="0"/>
              <a:t>Sub-section Title placeholder</a:t>
            </a:r>
          </a:p>
        </p:txBody>
      </p:sp>
    </p:spTree>
    <p:extLst>
      <p:ext uri="{BB962C8B-B14F-4D97-AF65-F5344CB8AC3E}">
        <p14:creationId xmlns:p14="http://schemas.microsoft.com/office/powerpoint/2010/main" val="22511387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1_Titel und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9D5294-8509-42D7-B32F-8FB3BCBBB9D0}"/>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1B1DFF60-9E69-4915-A0DD-67FF253288CC}"/>
              </a:ext>
            </a:extLst>
          </p:cNvPr>
          <p:cNvSpPr>
            <a:spLocks noGrp="1"/>
          </p:cNvSpPr>
          <p:nvPr>
            <p:ph idx="1"/>
          </p:nvPr>
        </p:nvSpPr>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0" name="Slide Number Placeholder 9">
            <a:extLst>
              <a:ext uri="{FF2B5EF4-FFF2-40B4-BE49-F238E27FC236}">
                <a16:creationId xmlns:a16="http://schemas.microsoft.com/office/drawing/2014/main" id="{1CB9FAC9-1E0D-44F5-8B7F-C8D103F40B80}"/>
              </a:ext>
            </a:extLst>
          </p:cNvPr>
          <p:cNvSpPr>
            <a:spLocks noGrp="1"/>
          </p:cNvSpPr>
          <p:nvPr>
            <p:ph type="sldNum" sz="quarter" idx="12"/>
          </p:nvPr>
        </p:nvSpPr>
        <p:spPr>
          <a:xfrm>
            <a:off x="8570473" y="4767263"/>
            <a:ext cx="214752" cy="273844"/>
          </a:xfrm>
        </p:spPr>
        <p:txBody>
          <a:bodyPr/>
          <a:lstStyle>
            <a:lvl1pPr>
              <a:defRPr>
                <a:solidFill>
                  <a:schemeClr val="bg2"/>
                </a:solidFill>
              </a:defRPr>
            </a:lvl1pPr>
          </a:lstStyle>
          <a:p>
            <a:fld id="{7559FC98-AF75-4A00-A03C-DF9FEBF6BCB9}" type="slidenum">
              <a:rPr lang="en-GB" smtClean="0"/>
              <a:pPr/>
              <a:t>‹#›</a:t>
            </a:fld>
            <a:endParaRPr lang="en-GB"/>
          </a:p>
        </p:txBody>
      </p:sp>
      <p:pic>
        <p:nvPicPr>
          <p:cNvPr id="802808710" name="Rectangle 11" descr="{&quot;templafy&quot;:{&quot;id&quot;:&quot;e5775ba5-436d-452a-8e7d-796ebe69e640&quot;}}" hidden="1"/>
          <p:cNvPicPr>
            <a:picLocks noChangeAspect="1"/>
          </p:cNvPicPr>
          <p:nvPr/>
        </p:nvPicPr>
        <p:blipFill>
          <a:blip r:embed="rId2"/>
          <a:stretch>
            <a:fillRect/>
          </a:stretch>
        </p:blipFill>
        <p:spPr>
          <a:xfrm>
            <a:off x="358775" y="4668427"/>
            <a:ext cx="1036800" cy="306000"/>
          </a:xfrm>
          <a:prstGeom prst="rect">
            <a:avLst/>
          </a:prstGeom>
        </p:spPr>
      </p:pic>
      <p:sp>
        <p:nvSpPr>
          <p:cNvPr id="8" name="Date Placeholder 3">
            <a:extLst>
              <a:ext uri="{FF2B5EF4-FFF2-40B4-BE49-F238E27FC236}">
                <a16:creationId xmlns:a16="http://schemas.microsoft.com/office/drawing/2014/main" id="{E0EB3A11-5BFF-43FB-B68A-0F360BC3F106}"/>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30B763E8-28A5-4C06-8953-D607A4035193}" type="datetime6">
              <a:rPr lang="de-CH" smtClean="0"/>
              <a:t>November 23</a:t>
            </a:fld>
            <a:endParaRPr lang="de-DE"/>
          </a:p>
        </p:txBody>
      </p:sp>
    </p:spTree>
    <p:extLst>
      <p:ext uri="{BB962C8B-B14F-4D97-AF65-F5344CB8AC3E}">
        <p14:creationId xmlns:p14="http://schemas.microsoft.com/office/powerpoint/2010/main" val="31465520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el und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9D5294-8509-42D7-B32F-8FB3BCBBB9D0}"/>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1B1DFF60-9E69-4915-A0DD-67FF253288CC}"/>
              </a:ext>
            </a:extLst>
          </p:cNvPr>
          <p:cNvSpPr>
            <a:spLocks noGrp="1"/>
          </p:cNvSpPr>
          <p:nvPr>
            <p:ph idx="1"/>
          </p:nvPr>
        </p:nvSpPr>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0" name="Slide Number Placeholder 9">
            <a:extLst>
              <a:ext uri="{FF2B5EF4-FFF2-40B4-BE49-F238E27FC236}">
                <a16:creationId xmlns:a16="http://schemas.microsoft.com/office/drawing/2014/main" id="{1CB9FAC9-1E0D-44F5-8B7F-C8D103F40B80}"/>
              </a:ext>
            </a:extLst>
          </p:cNvPr>
          <p:cNvSpPr>
            <a:spLocks noGrp="1"/>
          </p:cNvSpPr>
          <p:nvPr>
            <p:ph type="sldNum" sz="quarter" idx="12"/>
          </p:nvPr>
        </p:nvSpPr>
        <p:spPr>
          <a:xfrm>
            <a:off x="8570473" y="4767263"/>
            <a:ext cx="214752" cy="273844"/>
          </a:xfrm>
        </p:spPr>
        <p:txBody>
          <a:bodyPr/>
          <a:lstStyle>
            <a:lvl1pPr>
              <a:defRPr>
                <a:solidFill>
                  <a:schemeClr val="bg2"/>
                </a:solidFill>
              </a:defRPr>
            </a:lvl1pPr>
          </a:lstStyle>
          <a:p>
            <a:fld id="{7559FC98-AF75-4A00-A03C-DF9FEBF6BCB9}" type="slidenum">
              <a:rPr lang="en-GB" smtClean="0"/>
              <a:pPr/>
              <a:t>‹#›</a:t>
            </a:fld>
            <a:endParaRPr lang="en-GB"/>
          </a:p>
        </p:txBody>
      </p:sp>
      <p:pic>
        <p:nvPicPr>
          <p:cNvPr id="802808710" name="Rectangle 11" descr="{&quot;templafy&quot;:{&quot;id&quot;:&quot;e5775ba5-436d-452a-8e7d-796ebe69e640&quot;}}" hidden="1"/>
          <p:cNvPicPr>
            <a:picLocks noChangeAspect="1"/>
          </p:cNvPicPr>
          <p:nvPr/>
        </p:nvPicPr>
        <p:blipFill>
          <a:blip r:embed="rId2"/>
          <a:stretch>
            <a:fillRect/>
          </a:stretch>
        </p:blipFill>
        <p:spPr>
          <a:xfrm>
            <a:off x="358775" y="4668427"/>
            <a:ext cx="1036800" cy="306000"/>
          </a:xfrm>
          <a:prstGeom prst="rect">
            <a:avLst/>
          </a:prstGeom>
        </p:spPr>
      </p:pic>
      <p:sp>
        <p:nvSpPr>
          <p:cNvPr id="8" name="Date Placeholder 3">
            <a:extLst>
              <a:ext uri="{FF2B5EF4-FFF2-40B4-BE49-F238E27FC236}">
                <a16:creationId xmlns:a16="http://schemas.microsoft.com/office/drawing/2014/main" id="{E0EB3A11-5BFF-43FB-B68A-0F360BC3F106}"/>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B9D665AE-2099-47EB-8D1F-2B3FCA7D9E11}" type="datetime6">
              <a:rPr lang="de-CH" smtClean="0"/>
              <a:t>November 23</a:t>
            </a:fld>
            <a:endParaRPr lang="de-DE"/>
          </a:p>
        </p:txBody>
      </p:sp>
      <p:sp>
        <p:nvSpPr>
          <p:cNvPr id="9" name="Textplatzhalter 3">
            <a:extLst>
              <a:ext uri="{FF2B5EF4-FFF2-40B4-BE49-F238E27FC236}">
                <a16:creationId xmlns:a16="http://schemas.microsoft.com/office/drawing/2014/main" id="{9FB05968-50B4-4E34-B7B1-EF5B02AE6127}"/>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4154111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el und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9D5294-8509-42D7-B32F-8FB3BCBBB9D0}"/>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1B1DFF60-9E69-4915-A0DD-67FF253288CC}"/>
              </a:ext>
            </a:extLst>
          </p:cNvPr>
          <p:cNvSpPr>
            <a:spLocks noGrp="1"/>
          </p:cNvSpPr>
          <p:nvPr>
            <p:ph idx="1"/>
          </p:nvPr>
        </p:nvSpPr>
        <p:spPr>
          <a:xfrm>
            <a:off x="358775" y="1276350"/>
            <a:ext cx="8426450" cy="2556921"/>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0" name="Slide Number Placeholder 9">
            <a:extLst>
              <a:ext uri="{FF2B5EF4-FFF2-40B4-BE49-F238E27FC236}">
                <a16:creationId xmlns:a16="http://schemas.microsoft.com/office/drawing/2014/main" id="{1CB9FAC9-1E0D-44F5-8B7F-C8D103F40B80}"/>
              </a:ext>
            </a:extLst>
          </p:cNvPr>
          <p:cNvSpPr>
            <a:spLocks noGrp="1"/>
          </p:cNvSpPr>
          <p:nvPr>
            <p:ph type="sldNum" sz="quarter" idx="12"/>
          </p:nvPr>
        </p:nvSpPr>
        <p:spPr>
          <a:xfrm>
            <a:off x="8570473" y="4767263"/>
            <a:ext cx="214752" cy="273844"/>
          </a:xfrm>
        </p:spPr>
        <p:txBody>
          <a:bodyPr/>
          <a:lstStyle>
            <a:lvl1pPr>
              <a:defRPr>
                <a:solidFill>
                  <a:schemeClr val="bg2"/>
                </a:solidFill>
              </a:defRPr>
            </a:lvl1pPr>
          </a:lstStyle>
          <a:p>
            <a:fld id="{7559FC98-AF75-4A00-A03C-DF9FEBF6BCB9}" type="slidenum">
              <a:rPr lang="en-GB" smtClean="0"/>
              <a:pPr/>
              <a:t>‹#›</a:t>
            </a:fld>
            <a:endParaRPr lang="en-GB"/>
          </a:p>
        </p:txBody>
      </p:sp>
      <p:pic>
        <p:nvPicPr>
          <p:cNvPr id="802808710" name="Rectangle 11" descr="{&quot;templafy&quot;:{&quot;id&quot;:&quot;e5775ba5-436d-452a-8e7d-796ebe69e640&quot;}}" hidden="1"/>
          <p:cNvPicPr>
            <a:picLocks noChangeAspect="1"/>
          </p:cNvPicPr>
          <p:nvPr/>
        </p:nvPicPr>
        <p:blipFill>
          <a:blip r:embed="rId2"/>
          <a:stretch>
            <a:fillRect/>
          </a:stretch>
        </p:blipFill>
        <p:spPr>
          <a:xfrm>
            <a:off x="358775" y="4668427"/>
            <a:ext cx="1036800" cy="306000"/>
          </a:xfrm>
          <a:prstGeom prst="rect">
            <a:avLst/>
          </a:prstGeom>
        </p:spPr>
      </p:pic>
      <p:sp>
        <p:nvSpPr>
          <p:cNvPr id="8" name="Date Placeholder 3">
            <a:extLst>
              <a:ext uri="{FF2B5EF4-FFF2-40B4-BE49-F238E27FC236}">
                <a16:creationId xmlns:a16="http://schemas.microsoft.com/office/drawing/2014/main" id="{E0EB3A11-5BFF-43FB-B68A-0F360BC3F106}"/>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970FC134-CD77-4207-856E-804B9B6F6655}" type="datetime6">
              <a:rPr lang="de-CH" smtClean="0"/>
              <a:t>November 23</a:t>
            </a:fld>
            <a:endParaRPr lang="de-DE"/>
          </a:p>
        </p:txBody>
      </p:sp>
      <p:sp>
        <p:nvSpPr>
          <p:cNvPr id="9" name="Textplatzhalter 3">
            <a:extLst>
              <a:ext uri="{FF2B5EF4-FFF2-40B4-BE49-F238E27FC236}">
                <a16:creationId xmlns:a16="http://schemas.microsoft.com/office/drawing/2014/main" id="{9FB05968-50B4-4E34-B7B1-EF5B02AE6127}"/>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1" name="Textplatzhalter 6">
            <a:extLst>
              <a:ext uri="{FF2B5EF4-FFF2-40B4-BE49-F238E27FC236}">
                <a16:creationId xmlns:a16="http://schemas.microsoft.com/office/drawing/2014/main" id="{53049159-3887-46EA-B4CA-459B82DE6041}"/>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2" name="Inhaltsplatzhalter 16">
            <a:extLst>
              <a:ext uri="{FF2B5EF4-FFF2-40B4-BE49-F238E27FC236}">
                <a16:creationId xmlns:a16="http://schemas.microsoft.com/office/drawing/2014/main" id="{2573B565-8F94-4F75-8571-779016BEE601}"/>
              </a:ext>
            </a:extLst>
          </p:cNvPr>
          <p:cNvSpPr>
            <a:spLocks noGrp="1"/>
          </p:cNvSpPr>
          <p:nvPr>
            <p:ph sz="quarter" idx="17"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22355692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501321-794C-47B8-ABDC-7DAF88C9DC68}"/>
              </a:ext>
            </a:extLst>
          </p:cNvPr>
          <p:cNvSpPr>
            <a:spLocks noGrp="1"/>
          </p:cNvSpPr>
          <p:nvPr>
            <p:ph type="title"/>
          </p:nvPr>
        </p:nvSpPr>
        <p:spPr>
          <a:xfrm>
            <a:off x="358775" y="376238"/>
            <a:ext cx="8426450" cy="609662"/>
          </a:xfrm>
          <a:prstGeom prst="rect">
            <a:avLst/>
          </a:prstGeom>
        </p:spPr>
        <p:txBody>
          <a:bodyPr vert="horz" lIns="0" tIns="0" rIns="0" bIns="0" rtlCol="0" anchor="t">
            <a:noAutofit/>
          </a:bodyPr>
          <a:lstStyle/>
          <a:p>
            <a:r>
              <a:rPr lang="en-US" noProof="0"/>
              <a:t>Placeholder for a Title</a:t>
            </a:r>
          </a:p>
        </p:txBody>
      </p:sp>
      <p:sp>
        <p:nvSpPr>
          <p:cNvPr id="3" name="Text Placeholder 2">
            <a:extLst>
              <a:ext uri="{FF2B5EF4-FFF2-40B4-BE49-F238E27FC236}">
                <a16:creationId xmlns:a16="http://schemas.microsoft.com/office/drawing/2014/main" id="{076F94A2-50F8-430F-B46C-2D50472D7A69}"/>
              </a:ext>
            </a:extLst>
          </p:cNvPr>
          <p:cNvSpPr>
            <a:spLocks noGrp="1"/>
          </p:cNvSpPr>
          <p:nvPr>
            <p:ph type="body" idx="1"/>
          </p:nvPr>
        </p:nvSpPr>
        <p:spPr>
          <a:xfrm>
            <a:off x="358775" y="1276350"/>
            <a:ext cx="8426450" cy="3203575"/>
          </a:xfrm>
          <a:prstGeom prst="rect">
            <a:avLst/>
          </a:prstGeom>
        </p:spPr>
        <p:txBody>
          <a:bodyPr vert="horz" lIns="0" tIns="0" rIns="0" bIns="0" rtlCol="0">
            <a:normAutofit/>
          </a:bodyPr>
          <a:lstStyle/>
          <a:p>
            <a:pPr marL="180000" lvl="1" indent="-180000" algn="l" defTabSz="685800" rtl="0" eaLnBrk="1" latinLnBrk="0" hangingPunct="1">
              <a:lnSpc>
                <a:spcPct val="100000"/>
              </a:lnSpc>
              <a:spcBef>
                <a:spcPts val="0"/>
              </a:spcBef>
              <a:spcAft>
                <a:spcPts val="400"/>
              </a:spcAft>
              <a:buFont typeface="Arial" panose="020B0604020202020204" pitchFamily="34" charset="0"/>
              <a:buChar char="‒"/>
            </a:pPr>
            <a:r>
              <a:rPr lang="de-DE"/>
              <a:t>Mastertextformat bearbeiten</a:t>
            </a:r>
          </a:p>
          <a:p>
            <a:pPr marL="358775" lvl="2" indent="-179388" algn="l" defTabSz="685800" rtl="0" eaLnBrk="1" latinLnBrk="0" hangingPunct="1">
              <a:lnSpc>
                <a:spcPct val="100000"/>
              </a:lnSpc>
              <a:spcBef>
                <a:spcPts val="0"/>
              </a:spcBef>
              <a:spcAft>
                <a:spcPts val="400"/>
              </a:spcAft>
              <a:buFont typeface="Arial" panose="020B0604020202020204" pitchFamily="34" charset="0"/>
              <a:buChar char="•"/>
            </a:pPr>
            <a:r>
              <a:rPr lang="de-DE"/>
              <a:t>Zweite Ebene</a:t>
            </a:r>
          </a:p>
          <a:p>
            <a:pPr marL="539750" lvl="3" indent="-179388" algn="l" defTabSz="685800" rtl="0" eaLnBrk="1" latinLnBrk="0" hangingPunct="1">
              <a:lnSpc>
                <a:spcPct val="100000"/>
              </a:lnSpc>
              <a:spcBef>
                <a:spcPts val="0"/>
              </a:spcBef>
              <a:spcAft>
                <a:spcPts val="400"/>
              </a:spcAft>
              <a:buSzPct val="110000"/>
              <a:buFont typeface="Arial" panose="020B0604020202020204" pitchFamily="34" charset="0"/>
              <a:buChar char="◦"/>
            </a:pPr>
            <a:r>
              <a:rPr lang="de-DE"/>
              <a:t>Dritte Ebene</a:t>
            </a:r>
          </a:p>
          <a:p>
            <a:pPr marL="717550" lvl="4" indent="-179388" algn="l" defTabSz="685800" rtl="0" eaLnBrk="1" latinLnBrk="0" hangingPunct="1">
              <a:lnSpc>
                <a:spcPct val="100000"/>
              </a:lnSpc>
              <a:spcBef>
                <a:spcPts val="0"/>
              </a:spcBef>
              <a:spcAft>
                <a:spcPts val="400"/>
              </a:spcAft>
              <a:buSzPct val="110000"/>
              <a:buFont typeface="Arial" panose="020B0604020202020204" pitchFamily="34" charset="0"/>
              <a:buChar char="◦"/>
            </a:pPr>
            <a:r>
              <a:rPr lang="de-DE"/>
              <a:t>Vierte Ebene</a:t>
            </a:r>
          </a:p>
          <a:p>
            <a:pPr lvl="4"/>
            <a:r>
              <a:rPr lang="de-DE"/>
              <a:t>Fünfte Ebene</a:t>
            </a:r>
            <a:endParaRPr lang="en-GB"/>
          </a:p>
          <a:p>
            <a:pPr lvl="4"/>
            <a:endParaRPr lang="en-US" noProof="0"/>
          </a:p>
        </p:txBody>
      </p:sp>
      <p:sp>
        <p:nvSpPr>
          <p:cNvPr id="7" name="Freeform: Shape 6">
            <a:extLst>
              <a:ext uri="{FF2B5EF4-FFF2-40B4-BE49-F238E27FC236}">
                <a16:creationId xmlns:a16="http://schemas.microsoft.com/office/drawing/2014/main" id="{59E8F5F7-0767-41DB-A7E9-38E2EEF730E1}"/>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Slide Number Placeholder 5">
            <a:extLst>
              <a:ext uri="{FF2B5EF4-FFF2-40B4-BE49-F238E27FC236}">
                <a16:creationId xmlns:a16="http://schemas.microsoft.com/office/drawing/2014/main" id="{7A26C2A0-BCAA-4FD2-BD67-F5225215B65D}"/>
              </a:ext>
            </a:extLst>
          </p:cNvPr>
          <p:cNvSpPr>
            <a:spLocks noGrp="1"/>
          </p:cNvSpPr>
          <p:nvPr>
            <p:ph type="sldNum" sz="quarter" idx="4"/>
          </p:nvPr>
        </p:nvSpPr>
        <p:spPr>
          <a:xfrm>
            <a:off x="8571600" y="4767263"/>
            <a:ext cx="216000" cy="273844"/>
          </a:xfrm>
          <a:prstGeom prst="rect">
            <a:avLst/>
          </a:prstGeom>
        </p:spPr>
        <p:txBody>
          <a:bodyPr vert="horz" lIns="0" tIns="0" rIns="0" bIns="0" rtlCol="0" anchor="t"/>
          <a:lstStyle>
            <a:lvl1pPr algn="ctr">
              <a:defRPr sz="800" spc="-30" baseline="0">
                <a:solidFill>
                  <a:schemeClr val="bg2"/>
                </a:solidFill>
              </a:defRPr>
            </a:lvl1pPr>
          </a:lstStyle>
          <a:p>
            <a:fld id="{7559FC98-AF75-4A00-A03C-DF9FEBF6BCB9}" type="slidenum">
              <a:rPr lang="en-GB" smtClean="0"/>
              <a:pPr/>
              <a:t>‹#›</a:t>
            </a:fld>
            <a:endParaRPr lang="en-GB"/>
          </a:p>
        </p:txBody>
      </p:sp>
      <p:pic>
        <p:nvPicPr>
          <p:cNvPr id="8" name="Rectangle 11" descr="{&quot;templafy&quot;:{&quot;id&quot;:&quot;132fdc2d-0d58-46db-a0cb-916ce7270cac&quot;}}">
            <a:extLst>
              <a:ext uri="{FF2B5EF4-FFF2-40B4-BE49-F238E27FC236}">
                <a16:creationId xmlns:a16="http://schemas.microsoft.com/office/drawing/2014/main" id="{32CD6D27-B293-4C37-A785-BDB639DCC809}"/>
              </a:ext>
            </a:extLst>
          </p:cNvPr>
          <p:cNvPicPr>
            <a:picLocks noChangeAspect="1"/>
          </p:cNvPicPr>
          <p:nvPr userDrawn="1"/>
        </p:nvPicPr>
        <p:blipFill>
          <a:blip r:embed="rId34"/>
          <a:stretch>
            <a:fillRect/>
          </a:stretch>
        </p:blipFill>
        <p:spPr>
          <a:xfrm>
            <a:off x="356400" y="4704059"/>
            <a:ext cx="1026000" cy="212400"/>
          </a:xfrm>
          <a:prstGeom prst="rect">
            <a:avLst/>
          </a:prstGeom>
        </p:spPr>
      </p:pic>
      <p:sp>
        <p:nvSpPr>
          <p:cNvPr id="10" name="Date Placeholder 3">
            <a:extLst>
              <a:ext uri="{FF2B5EF4-FFF2-40B4-BE49-F238E27FC236}">
                <a16:creationId xmlns:a16="http://schemas.microsoft.com/office/drawing/2014/main" id="{482702DE-7FC5-499E-AE60-0DC8AAD4A3D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78BEB732-1EAE-4447-B6B5-5E7B232FABE4}" type="datetime6">
              <a:rPr lang="de-CH" smtClean="0"/>
              <a:t>November 23</a:t>
            </a:fld>
            <a:endParaRPr lang="de-DE"/>
          </a:p>
        </p:txBody>
      </p:sp>
    </p:spTree>
    <p:extLst>
      <p:ext uri="{BB962C8B-B14F-4D97-AF65-F5344CB8AC3E}">
        <p14:creationId xmlns:p14="http://schemas.microsoft.com/office/powerpoint/2010/main" val="4246037650"/>
      </p:ext>
    </p:extLst>
  </p:cSld>
  <p:clrMap bg1="lt1" tx1="dk1" bg2="lt2" tx2="dk2" accent1="accent1" accent2="accent2" accent3="accent3" accent4="accent4" accent5="accent5" accent6="accent6" hlink="hlink" folHlink="folHlink"/>
  <p:sldLayoutIdLst>
    <p:sldLayoutId id="2147483691" r:id="rId1"/>
    <p:sldLayoutId id="2147483688" r:id="rId2"/>
    <p:sldLayoutId id="2147483689" r:id="rId3"/>
    <p:sldLayoutId id="2147483677" r:id="rId4"/>
    <p:sldLayoutId id="2147483663" r:id="rId5"/>
    <p:sldLayoutId id="2147483686" r:id="rId6"/>
    <p:sldLayoutId id="2147483693" r:id="rId7"/>
    <p:sldLayoutId id="2147483662" r:id="rId8"/>
    <p:sldLayoutId id="2147483697" r:id="rId9"/>
    <p:sldLayoutId id="2147483664" r:id="rId10"/>
    <p:sldLayoutId id="2147483694" r:id="rId11"/>
    <p:sldLayoutId id="2147483698" r:id="rId12"/>
    <p:sldLayoutId id="2147483701" r:id="rId13"/>
    <p:sldLayoutId id="2147483702" r:id="rId14"/>
    <p:sldLayoutId id="2147483672" r:id="rId15"/>
    <p:sldLayoutId id="2147483695" r:id="rId16"/>
    <p:sldLayoutId id="2147483699" r:id="rId17"/>
    <p:sldLayoutId id="2147483673" r:id="rId18"/>
    <p:sldLayoutId id="2147483666" r:id="rId19"/>
    <p:sldLayoutId id="2147483696" r:id="rId20"/>
    <p:sldLayoutId id="2147483700" r:id="rId21"/>
    <p:sldLayoutId id="2147483680" r:id="rId22"/>
    <p:sldLayoutId id="2147483678" r:id="rId23"/>
    <p:sldLayoutId id="2147483679" r:id="rId24"/>
    <p:sldLayoutId id="2147483675" r:id="rId25"/>
    <p:sldLayoutId id="2147483683" r:id="rId26"/>
    <p:sldLayoutId id="2147483667" r:id="rId27"/>
    <p:sldLayoutId id="2147483681" r:id="rId28"/>
    <p:sldLayoutId id="2147483703" r:id="rId29"/>
    <p:sldLayoutId id="2147483705" r:id="rId30"/>
    <p:sldLayoutId id="2147483706" r:id="rId31"/>
    <p:sldLayoutId id="2147483707" r:id="rId32"/>
  </p:sldLayoutIdLst>
  <p:hf hdr="0" ftr="0" dt="0"/>
  <p:txStyles>
    <p:titleStyle>
      <a:lvl1pPr algn="l" defTabSz="685800" rtl="0" eaLnBrk="1" latinLnBrk="0" hangingPunct="1">
        <a:lnSpc>
          <a:spcPct val="90000"/>
        </a:lnSpc>
        <a:spcBef>
          <a:spcPct val="0"/>
        </a:spcBef>
        <a:buNone/>
        <a:defRPr sz="2400" kern="1200">
          <a:solidFill>
            <a:schemeClr val="tx1"/>
          </a:solidFill>
          <a:latin typeface="+mj-lt"/>
          <a:ea typeface="+mj-ea"/>
          <a:cs typeface="+mj-cs"/>
        </a:defRPr>
      </a:lvl1pPr>
    </p:titleStyle>
    <p:body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p:bodyStyle>
    <p:other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3">
          <p15:clr>
            <a:srgbClr val="F26B43"/>
          </p15:clr>
        </p15:guide>
        <p15:guide id="3" pos="226">
          <p15:clr>
            <a:srgbClr val="F26B43"/>
          </p15:clr>
        </p15:guide>
        <p15:guide id="4" pos="5534">
          <p15:clr>
            <a:srgbClr val="F26B43"/>
          </p15:clr>
        </p15:guide>
        <p15:guide id="5" orient="horz" pos="237">
          <p15:clr>
            <a:srgbClr val="F26B43"/>
          </p15:clr>
        </p15:guide>
        <p15:guide id="6" orient="horz" pos="804">
          <p15:clr>
            <a:srgbClr val="F26B43"/>
          </p15:clr>
        </p15:guide>
        <p15:guide id="7" orient="horz" pos="2822">
          <p15:clr>
            <a:srgbClr val="F26B43"/>
          </p15:clr>
        </p15:guide>
        <p15:guide id="8" pos="2823">
          <p15:clr>
            <a:srgbClr val="F26B43"/>
          </p15:clr>
        </p15:guide>
        <p15:guide id="9" pos="2937">
          <p15:clr>
            <a:srgbClr val="F26B43"/>
          </p15:clr>
        </p15:guide>
        <p15:guide id="10" orient="horz" pos="463">
          <p15:clr>
            <a:srgbClr val="F26B43"/>
          </p15:clr>
        </p15:guide>
        <p15:guide id="11" orient="horz" pos="309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2.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2.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8.xml"/><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2.xml"/></Relationships>
</file>

<file path=ppt/slides/_rels/slide2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32.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32.xml"/></Relationships>
</file>

<file path=ppt/slides/_rels/slide2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32.xml"/></Relationships>
</file>

<file path=ppt/slides/_rels/slide2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32.xml"/></Relationships>
</file>

<file path=ppt/slides/_rels/slide2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32.xml"/></Relationships>
</file>

<file path=ppt/slides/_rels/slide2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32.xml"/></Relationships>
</file>

<file path=ppt/slides/_rels/slide2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3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8" Type="http://schemas.openxmlformats.org/officeDocument/2006/relationships/image" Target="NULL"/><Relationship Id="rId13" Type="http://schemas.openxmlformats.org/officeDocument/2006/relationships/customXml" Target="../ink/ink6.xml"/><Relationship Id="rId18" Type="http://schemas.openxmlformats.org/officeDocument/2006/relationships/image" Target="../media/image58.png"/><Relationship Id="rId3" Type="http://schemas.openxmlformats.org/officeDocument/2006/relationships/customXml" Target="../ink/ink1.xml"/><Relationship Id="rId7" Type="http://schemas.openxmlformats.org/officeDocument/2006/relationships/customXml" Target="../ink/ink3.xml"/><Relationship Id="rId12" Type="http://schemas.openxmlformats.org/officeDocument/2006/relationships/image" Target="NULL"/><Relationship Id="rId17" Type="http://schemas.openxmlformats.org/officeDocument/2006/relationships/customXml" Target="../ink/ink8.xml"/><Relationship Id="rId2" Type="http://schemas.openxmlformats.org/officeDocument/2006/relationships/image" Target="../media/image42.png"/><Relationship Id="rId16" Type="http://schemas.openxmlformats.org/officeDocument/2006/relationships/image" Target="../media/image57.png"/><Relationship Id="rId20" Type="http://schemas.openxmlformats.org/officeDocument/2006/relationships/image" Target="../media/image59.png"/><Relationship Id="rId1" Type="http://schemas.openxmlformats.org/officeDocument/2006/relationships/slideLayout" Target="../slideLayouts/slideLayout8.xml"/><Relationship Id="rId6" Type="http://schemas.openxmlformats.org/officeDocument/2006/relationships/image" Target="NULL"/><Relationship Id="rId11" Type="http://schemas.openxmlformats.org/officeDocument/2006/relationships/customXml" Target="../ink/ink5.xml"/><Relationship Id="rId5" Type="http://schemas.openxmlformats.org/officeDocument/2006/relationships/customXml" Target="../ink/ink2.xml"/><Relationship Id="rId15" Type="http://schemas.openxmlformats.org/officeDocument/2006/relationships/customXml" Target="../ink/ink7.xml"/><Relationship Id="rId10" Type="http://schemas.openxmlformats.org/officeDocument/2006/relationships/image" Target="NULL"/><Relationship Id="rId19" Type="http://schemas.openxmlformats.org/officeDocument/2006/relationships/customXml" Target="../ink/ink9.xml"/><Relationship Id="rId4" Type="http://schemas.openxmlformats.org/officeDocument/2006/relationships/image" Target="NULL"/><Relationship Id="rId9" Type="http://schemas.openxmlformats.org/officeDocument/2006/relationships/customXml" Target="../ink/ink4.xml"/><Relationship Id="rId14" Type="http://schemas.openxmlformats.org/officeDocument/2006/relationships/image" Target="../media/image5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hyperlink" Target="https://www.w3resource.com/sql/sql-syntax.php" TargetMode="External"/><Relationship Id="rId2" Type="http://schemas.openxmlformats.org/officeDocument/2006/relationships/image" Target="../media/image46.gif"/><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32.xml"/><Relationship Id="rId5" Type="http://schemas.openxmlformats.org/officeDocument/2006/relationships/image" Target="../media/image53.png"/><Relationship Id="rId4" Type="http://schemas.openxmlformats.org/officeDocument/2006/relationships/image" Target="../media/image52.png"/></Relationships>
</file>

<file path=ppt/slides/_rels/slide3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32.xml"/><Relationship Id="rId6" Type="http://schemas.openxmlformats.org/officeDocument/2006/relationships/image" Target="../media/image62.png"/><Relationship Id="rId5" Type="http://schemas.openxmlformats.org/officeDocument/2006/relationships/image" Target="../media/image61.png"/><Relationship Id="rId4" Type="http://schemas.openxmlformats.org/officeDocument/2006/relationships/image" Target="../media/image6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hyperlink" Target="mailto:dominik.buchegger@student.unisg.ch" TargetMode="External"/><Relationship Id="rId2" Type="http://schemas.openxmlformats.org/officeDocument/2006/relationships/notesSlide" Target="../notesSlides/notesSlide2.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4.xml"/><Relationship Id="rId4" Type="http://schemas.openxmlformats.org/officeDocument/2006/relationships/hyperlink" Target="https://github.com/hawk-li/fcs-streamlit-connection-finder"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1">
            <a:extLst>
              <a:ext uri="{FF2B5EF4-FFF2-40B4-BE49-F238E27FC236}">
                <a16:creationId xmlns:a16="http://schemas.microsoft.com/office/drawing/2014/main" id="{D3143055-81F2-4195-A863-909ED77C77CF}"/>
              </a:ext>
            </a:extLst>
          </p:cNvPr>
          <p:cNvSpPr>
            <a:spLocks noGrp="1"/>
          </p:cNvSpPr>
          <p:nvPr>
            <p:ph type="title"/>
          </p:nvPr>
        </p:nvSpPr>
        <p:spPr>
          <a:xfrm>
            <a:off x="827015" y="1636541"/>
            <a:ext cx="8132898" cy="1531505"/>
          </a:xfrm>
        </p:spPr>
        <p:txBody>
          <a:bodyPr/>
          <a:lstStyle/>
          <a:p>
            <a:r>
              <a:rPr lang="de-DE" sz="4000" dirty="0"/>
              <a:t>Fundamentals and Methods of Computer Science</a:t>
            </a:r>
            <a:endParaRPr lang="de-DE" dirty="0"/>
          </a:p>
        </p:txBody>
      </p:sp>
      <p:sp>
        <p:nvSpPr>
          <p:cNvPr id="13" name="Textplatzhalter 12">
            <a:extLst>
              <a:ext uri="{FF2B5EF4-FFF2-40B4-BE49-F238E27FC236}">
                <a16:creationId xmlns:a16="http://schemas.microsoft.com/office/drawing/2014/main" id="{0C11E479-9B3A-42D2-A07C-80F9E924336D}"/>
              </a:ext>
            </a:extLst>
          </p:cNvPr>
          <p:cNvSpPr>
            <a:spLocks noGrp="1"/>
          </p:cNvSpPr>
          <p:nvPr>
            <p:ph type="body" sz="quarter" idx="10"/>
          </p:nvPr>
        </p:nvSpPr>
        <p:spPr/>
        <p:txBody>
          <a:bodyPr vert="horz" lIns="0" tIns="0" rIns="0" bIns="0" rtlCol="0" anchor="t">
            <a:normAutofit/>
          </a:bodyPr>
          <a:lstStyle/>
          <a:p>
            <a:r>
              <a:rPr lang="de-DE" dirty="0"/>
              <a:t>Exercise week 7</a:t>
            </a:r>
          </a:p>
          <a:p>
            <a:endParaRPr lang="de-DE" dirty="0"/>
          </a:p>
          <a:p>
            <a:endParaRPr lang="de-DE" dirty="0"/>
          </a:p>
        </p:txBody>
      </p:sp>
    </p:spTree>
    <p:extLst>
      <p:ext uri="{BB962C8B-B14F-4D97-AF65-F5344CB8AC3E}">
        <p14:creationId xmlns:p14="http://schemas.microsoft.com/office/powerpoint/2010/main" val="37724966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CBAF5A5-66D6-EE40-B04C-41DED57C49EA}"/>
              </a:ext>
            </a:extLst>
          </p:cNvPr>
          <p:cNvSpPr>
            <a:spLocks noGrp="1"/>
          </p:cNvSpPr>
          <p:nvPr>
            <p:ph type="title"/>
          </p:nvPr>
        </p:nvSpPr>
        <p:spPr>
          <a:xfrm>
            <a:off x="387775" y="142192"/>
            <a:ext cx="1987125" cy="518208"/>
          </a:xfrm>
        </p:spPr>
        <p:txBody>
          <a:bodyPr>
            <a:normAutofit fontScale="90000"/>
          </a:bodyPr>
          <a:lstStyle/>
          <a:p>
            <a:r>
              <a:rPr lang="de-CH" sz="1800" dirty="0"/>
              <a:t>Question 3</a:t>
            </a:r>
            <a:endParaRPr lang="en-GB" sz="1800" dirty="0"/>
          </a:p>
        </p:txBody>
      </p:sp>
      <p:pic>
        <p:nvPicPr>
          <p:cNvPr id="4" name="Picture 3">
            <a:extLst>
              <a:ext uri="{FF2B5EF4-FFF2-40B4-BE49-F238E27FC236}">
                <a16:creationId xmlns:a16="http://schemas.microsoft.com/office/drawing/2014/main" id="{F3F7A440-2613-EE83-A7FE-E3FBC8200AB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04905" y="822677"/>
            <a:ext cx="3665811" cy="3866608"/>
          </a:xfrm>
          <a:prstGeom prst="rect">
            <a:avLst/>
          </a:prstGeom>
        </p:spPr>
      </p:pic>
      <p:sp>
        <p:nvSpPr>
          <p:cNvPr id="6" name="TextBox 5">
            <a:extLst>
              <a:ext uri="{FF2B5EF4-FFF2-40B4-BE49-F238E27FC236}">
                <a16:creationId xmlns:a16="http://schemas.microsoft.com/office/drawing/2014/main" id="{D13D140E-95C0-9438-D3E1-30609DA22E6E}"/>
              </a:ext>
            </a:extLst>
          </p:cNvPr>
          <p:cNvSpPr txBox="1"/>
          <p:nvPr/>
        </p:nvSpPr>
        <p:spPr>
          <a:xfrm>
            <a:off x="5563229" y="822677"/>
            <a:ext cx="2801923" cy="4039567"/>
          </a:xfrm>
          <a:prstGeom prst="rect">
            <a:avLst/>
          </a:prstGeom>
          <a:noFill/>
        </p:spPr>
        <p:txBody>
          <a:bodyPr wrap="square" rtlCol="0">
            <a:spAutoFit/>
          </a:bodyPr>
          <a:lstStyle/>
          <a:p>
            <a:r>
              <a:rPr lang="de-CH" dirty="0">
                <a:solidFill>
                  <a:schemeClr val="bg1"/>
                </a:solidFill>
              </a:rPr>
              <a:t>Reasoning:</a:t>
            </a:r>
          </a:p>
          <a:p>
            <a:pPr marL="342900" indent="-342900">
              <a:buAutoNum type="alphaLcParenR"/>
            </a:pPr>
            <a:r>
              <a:rPr lang="de-CH" dirty="0">
                <a:solidFill>
                  <a:schemeClr val="bg1"/>
                </a:solidFill>
              </a:rPr>
              <a:t>The find_connection and find_restaurants functions both use HTTP GET requests</a:t>
            </a:r>
          </a:p>
          <a:p>
            <a:pPr marL="342900" indent="-342900">
              <a:buAutoNum type="alphaLcParenR"/>
            </a:pPr>
            <a:r>
              <a:rPr lang="de-CH" dirty="0">
                <a:solidFill>
                  <a:schemeClr val="bg1"/>
                </a:solidFill>
              </a:rPr>
              <a:t>Both return JSON objects which are deserialized for further use</a:t>
            </a:r>
          </a:p>
          <a:p>
            <a:pPr marL="342900" indent="-342900">
              <a:buAutoNum type="alphaLcParenR"/>
            </a:pPr>
            <a:r>
              <a:rPr lang="de-CH" dirty="0">
                <a:solidFill>
                  <a:schemeClr val="bg1"/>
                </a:solidFill>
              </a:rPr>
              <a:t>The radius is only needed for restaurants in the area</a:t>
            </a:r>
          </a:p>
          <a:p>
            <a:pPr marL="342900" indent="-342900">
              <a:buAutoNum type="alphaLcParenR"/>
            </a:pPr>
            <a:r>
              <a:rPr lang="de-CH" dirty="0">
                <a:solidFill>
                  <a:schemeClr val="bg1"/>
                </a:solidFill>
              </a:rPr>
              <a:t>By default the sorted function will return the results in ascending order (i.e. lowest ratings first) therefore we need to reverse it</a:t>
            </a:r>
          </a:p>
          <a:p>
            <a:pPr marL="342900" indent="-342900">
              <a:buAutoNum type="alphaLcParenR"/>
            </a:pPr>
            <a:r>
              <a:rPr lang="de-CH" dirty="0">
                <a:solidFill>
                  <a:schemeClr val="bg1"/>
                </a:solidFill>
              </a:rPr>
              <a:t>HTTP GET requests are used to retrieve information (some APIs may deviate form this), not HTTP POST requests</a:t>
            </a:r>
          </a:p>
          <a:p>
            <a:pPr marL="342900" indent="-342900">
              <a:buAutoNum type="alphaLcParenR"/>
            </a:pPr>
            <a:endParaRPr lang="de-CH" dirty="0">
              <a:solidFill>
                <a:schemeClr val="bg1"/>
              </a:solidFill>
            </a:endParaRPr>
          </a:p>
        </p:txBody>
      </p:sp>
    </p:spTree>
    <p:extLst>
      <p:ext uri="{BB962C8B-B14F-4D97-AF65-F5344CB8AC3E}">
        <p14:creationId xmlns:p14="http://schemas.microsoft.com/office/powerpoint/2010/main" val="19772345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CBAF5A5-66D6-EE40-B04C-41DED57C49EA}"/>
              </a:ext>
            </a:extLst>
          </p:cNvPr>
          <p:cNvSpPr>
            <a:spLocks noGrp="1"/>
          </p:cNvSpPr>
          <p:nvPr>
            <p:ph type="title"/>
          </p:nvPr>
        </p:nvSpPr>
        <p:spPr>
          <a:xfrm>
            <a:off x="387775" y="142192"/>
            <a:ext cx="1987125" cy="518208"/>
          </a:xfrm>
        </p:spPr>
        <p:txBody>
          <a:bodyPr>
            <a:normAutofit fontScale="90000"/>
          </a:bodyPr>
          <a:lstStyle/>
          <a:p>
            <a:r>
              <a:rPr lang="de-CH" sz="1800" dirty="0"/>
              <a:t>Question 4</a:t>
            </a:r>
            <a:endParaRPr lang="en-GB" sz="1800" dirty="0"/>
          </a:p>
        </p:txBody>
      </p:sp>
      <p:pic>
        <p:nvPicPr>
          <p:cNvPr id="4" name="Picture 3">
            <a:extLst>
              <a:ext uri="{FF2B5EF4-FFF2-40B4-BE49-F238E27FC236}">
                <a16:creationId xmlns:a16="http://schemas.microsoft.com/office/drawing/2014/main" id="{F3F7A440-2613-EE83-A7FE-E3FBC8200AB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66716" y="789784"/>
            <a:ext cx="3325879" cy="4039567"/>
          </a:xfrm>
          <a:prstGeom prst="rect">
            <a:avLst/>
          </a:prstGeom>
        </p:spPr>
      </p:pic>
      <p:sp>
        <p:nvSpPr>
          <p:cNvPr id="6" name="TextBox 5">
            <a:extLst>
              <a:ext uri="{FF2B5EF4-FFF2-40B4-BE49-F238E27FC236}">
                <a16:creationId xmlns:a16="http://schemas.microsoft.com/office/drawing/2014/main" id="{D13D140E-95C0-9438-D3E1-30609DA22E6E}"/>
              </a:ext>
            </a:extLst>
          </p:cNvPr>
          <p:cNvSpPr txBox="1"/>
          <p:nvPr/>
        </p:nvSpPr>
        <p:spPr>
          <a:xfrm>
            <a:off x="5635591" y="240342"/>
            <a:ext cx="2801923" cy="4662815"/>
          </a:xfrm>
          <a:prstGeom prst="rect">
            <a:avLst/>
          </a:prstGeom>
          <a:noFill/>
        </p:spPr>
        <p:txBody>
          <a:bodyPr wrap="square" rtlCol="0">
            <a:spAutoFit/>
          </a:bodyPr>
          <a:lstStyle/>
          <a:p>
            <a:r>
              <a:rPr lang="de-CH" dirty="0">
                <a:solidFill>
                  <a:schemeClr val="bg1"/>
                </a:solidFill>
              </a:rPr>
              <a:t>Reasoning:</a:t>
            </a:r>
          </a:p>
          <a:p>
            <a:pPr marL="342900" indent="-342900">
              <a:buAutoNum type="alphaLcParenR"/>
            </a:pPr>
            <a:r>
              <a:rPr lang="de-CH" dirty="0">
                <a:solidFill>
                  <a:schemeClr val="bg1"/>
                </a:solidFill>
              </a:rPr>
              <a:t>A PUT request would be used to update something, not to retrieve information (if using a standard API implementation)</a:t>
            </a:r>
          </a:p>
          <a:p>
            <a:pPr marL="342900" indent="-342900">
              <a:buAutoNum type="alphaLcParenR"/>
            </a:pPr>
            <a:r>
              <a:rPr lang="de-CH" dirty="0">
                <a:solidFill>
                  <a:schemeClr val="bg1"/>
                </a:solidFill>
              </a:rPr>
              <a:t>The task states that only currently open restaurants should be displayed</a:t>
            </a:r>
          </a:p>
          <a:p>
            <a:pPr marL="342900" indent="-342900">
              <a:buAutoNum type="alphaLcParenR"/>
            </a:pPr>
            <a:r>
              <a:rPr lang="de-CH" dirty="0">
                <a:solidFill>
                  <a:schemeClr val="bg1"/>
                </a:solidFill>
              </a:rPr>
              <a:t>As outlined in B and questions further below there are some issues with the implementation</a:t>
            </a:r>
          </a:p>
          <a:p>
            <a:pPr marL="342900" indent="-342900">
              <a:buAutoNum type="alphaLcParenR"/>
            </a:pPr>
            <a:r>
              <a:rPr lang="de-CH" dirty="0">
                <a:solidFill>
                  <a:schemeClr val="bg1"/>
                </a:solidFill>
              </a:rPr>
              <a:t>If using Bearer Keys for authentication, they have to be sent in the request header</a:t>
            </a:r>
          </a:p>
          <a:p>
            <a:pPr marL="342900" indent="-342900">
              <a:buAutoNum type="alphaLcParenR"/>
            </a:pPr>
            <a:r>
              <a:rPr lang="de-CH" dirty="0">
                <a:solidFill>
                  <a:schemeClr val="bg1"/>
                </a:solidFill>
              </a:rPr>
              <a:t>A positional argument cannot follow a keyword (named) argument</a:t>
            </a:r>
          </a:p>
          <a:p>
            <a:pPr marL="342900" indent="-342900">
              <a:buAutoNum type="alphaLcParenR"/>
            </a:pPr>
            <a:r>
              <a:rPr lang="de-CH" dirty="0">
                <a:solidFill>
                  <a:schemeClr val="bg1"/>
                </a:solidFill>
              </a:rPr>
              <a:t>Opening times are not needed for the task since we are already filtering out restaurants that are currently closed</a:t>
            </a:r>
          </a:p>
          <a:p>
            <a:pPr marL="342900" indent="-342900">
              <a:buAutoNum type="alphaLcParenR"/>
            </a:pPr>
            <a:endParaRPr lang="de-CH" dirty="0">
              <a:solidFill>
                <a:schemeClr val="bg1"/>
              </a:solidFill>
            </a:endParaRPr>
          </a:p>
        </p:txBody>
      </p:sp>
    </p:spTree>
    <p:extLst>
      <p:ext uri="{BB962C8B-B14F-4D97-AF65-F5344CB8AC3E}">
        <p14:creationId xmlns:p14="http://schemas.microsoft.com/office/powerpoint/2010/main" val="10927635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CBAF5A5-66D6-EE40-B04C-41DED57C49EA}"/>
              </a:ext>
            </a:extLst>
          </p:cNvPr>
          <p:cNvSpPr>
            <a:spLocks noGrp="1"/>
          </p:cNvSpPr>
          <p:nvPr>
            <p:ph type="title"/>
          </p:nvPr>
        </p:nvSpPr>
        <p:spPr>
          <a:xfrm>
            <a:off x="387775" y="142192"/>
            <a:ext cx="1987125" cy="518208"/>
          </a:xfrm>
        </p:spPr>
        <p:txBody>
          <a:bodyPr>
            <a:normAutofit fontScale="90000"/>
          </a:bodyPr>
          <a:lstStyle/>
          <a:p>
            <a:r>
              <a:rPr lang="de-CH" sz="1800" dirty="0"/>
              <a:t>Question 4</a:t>
            </a:r>
            <a:endParaRPr lang="en-GB" sz="1800" dirty="0"/>
          </a:p>
        </p:txBody>
      </p:sp>
      <p:pic>
        <p:nvPicPr>
          <p:cNvPr id="4" name="Picture 3">
            <a:extLst>
              <a:ext uri="{FF2B5EF4-FFF2-40B4-BE49-F238E27FC236}">
                <a16:creationId xmlns:a16="http://schemas.microsoft.com/office/drawing/2014/main" id="{F3F7A440-2613-EE83-A7FE-E3FBC8200AB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66716" y="1434715"/>
            <a:ext cx="3325879" cy="2749705"/>
          </a:xfrm>
          <a:prstGeom prst="rect">
            <a:avLst/>
          </a:prstGeom>
        </p:spPr>
      </p:pic>
      <p:sp>
        <p:nvSpPr>
          <p:cNvPr id="6" name="TextBox 5">
            <a:extLst>
              <a:ext uri="{FF2B5EF4-FFF2-40B4-BE49-F238E27FC236}">
                <a16:creationId xmlns:a16="http://schemas.microsoft.com/office/drawing/2014/main" id="{D13D140E-95C0-9438-D3E1-30609DA22E6E}"/>
              </a:ext>
            </a:extLst>
          </p:cNvPr>
          <p:cNvSpPr txBox="1"/>
          <p:nvPr/>
        </p:nvSpPr>
        <p:spPr>
          <a:xfrm>
            <a:off x="5602698" y="1358673"/>
            <a:ext cx="2801923" cy="1754326"/>
          </a:xfrm>
          <a:prstGeom prst="rect">
            <a:avLst/>
          </a:prstGeom>
          <a:noFill/>
        </p:spPr>
        <p:txBody>
          <a:bodyPr wrap="square" rtlCol="0">
            <a:spAutoFit/>
          </a:bodyPr>
          <a:lstStyle/>
          <a:p>
            <a:r>
              <a:rPr lang="de-CH" dirty="0">
                <a:solidFill>
                  <a:schemeClr val="bg1"/>
                </a:solidFill>
              </a:rPr>
              <a:t>Reasoning:</a:t>
            </a:r>
          </a:p>
          <a:p>
            <a:r>
              <a:rPr lang="de-CH" dirty="0">
                <a:solidFill>
                  <a:schemeClr val="bg1"/>
                </a:solidFill>
              </a:rPr>
              <a:t>Per API specification the parameter direct has to be supplied as integer (0 if indirect connections are allowed, 1 if only direct connections should be considered). It is an optional argument, if no value is supplied it defaults to 0.</a:t>
            </a:r>
          </a:p>
        </p:txBody>
      </p:sp>
    </p:spTree>
    <p:extLst>
      <p:ext uri="{BB962C8B-B14F-4D97-AF65-F5344CB8AC3E}">
        <p14:creationId xmlns:p14="http://schemas.microsoft.com/office/powerpoint/2010/main" val="18662007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2E3E48-FF8A-5E4C-67CC-8B0608A09C2C}"/>
              </a:ext>
            </a:extLst>
          </p:cNvPr>
          <p:cNvSpPr>
            <a:spLocks noGrp="1"/>
          </p:cNvSpPr>
          <p:nvPr>
            <p:ph type="title"/>
          </p:nvPr>
        </p:nvSpPr>
        <p:spPr/>
        <p:txBody>
          <a:bodyPr/>
          <a:lstStyle/>
          <a:p>
            <a:r>
              <a:rPr lang="en-GB"/>
              <a:t>Brief summary of last</a:t>
            </a:r>
            <a:br>
              <a:rPr lang="en-GB"/>
            </a:br>
            <a:r>
              <a:rPr lang="en-GB"/>
              <a:t>week’s content</a:t>
            </a:r>
            <a:br>
              <a:rPr lang="en-GB"/>
            </a:br>
            <a:endParaRPr lang="en-GB"/>
          </a:p>
        </p:txBody>
      </p:sp>
      <p:sp>
        <p:nvSpPr>
          <p:cNvPr id="3" name="Text Placeholder 2">
            <a:extLst>
              <a:ext uri="{FF2B5EF4-FFF2-40B4-BE49-F238E27FC236}">
                <a16:creationId xmlns:a16="http://schemas.microsoft.com/office/drawing/2014/main" id="{33F7A37F-392C-4947-D49C-24175162D5FF}"/>
              </a:ext>
            </a:extLst>
          </p:cNvPr>
          <p:cNvSpPr>
            <a:spLocks noGrp="1"/>
          </p:cNvSpPr>
          <p:nvPr>
            <p:ph type="body" idx="1"/>
          </p:nvPr>
        </p:nvSpPr>
        <p:spPr/>
        <p:txBody>
          <a:bodyPr/>
          <a:lstStyle/>
          <a:p>
            <a:endParaRPr lang="en-GB"/>
          </a:p>
        </p:txBody>
      </p:sp>
    </p:spTree>
    <p:extLst>
      <p:ext uri="{BB962C8B-B14F-4D97-AF65-F5344CB8AC3E}">
        <p14:creationId xmlns:p14="http://schemas.microsoft.com/office/powerpoint/2010/main" val="32417050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6B6C02F-A623-41BA-BB58-7146858A2F8F}"/>
              </a:ext>
            </a:extLst>
          </p:cNvPr>
          <p:cNvPicPr>
            <a:picLocks noGrp="1" noChangeAspect="1"/>
          </p:cNvPicPr>
          <p:nvPr>
            <p:ph idx="1"/>
          </p:nvPr>
        </p:nvPicPr>
        <p:blipFill>
          <a:blip r:embed="rId2"/>
          <a:stretch>
            <a:fillRect/>
          </a:stretch>
        </p:blipFill>
        <p:spPr>
          <a:xfrm>
            <a:off x="78377" y="64826"/>
            <a:ext cx="8987246" cy="5013848"/>
          </a:xfrm>
        </p:spPr>
      </p:pic>
      <p:sp>
        <p:nvSpPr>
          <p:cNvPr id="2" name="Rectangle 1">
            <a:extLst>
              <a:ext uri="{FF2B5EF4-FFF2-40B4-BE49-F238E27FC236}">
                <a16:creationId xmlns:a16="http://schemas.microsoft.com/office/drawing/2014/main" id="{C0549EDE-6009-21AF-0476-AF523861CB6C}"/>
              </a:ext>
            </a:extLst>
          </p:cNvPr>
          <p:cNvSpPr/>
          <p:nvPr/>
        </p:nvSpPr>
        <p:spPr>
          <a:xfrm>
            <a:off x="142155" y="3284924"/>
            <a:ext cx="2554941" cy="238205"/>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10515805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00921-825B-4F01-B434-F18EC92753F3}"/>
              </a:ext>
            </a:extLst>
          </p:cNvPr>
          <p:cNvSpPr>
            <a:spLocks noGrp="1"/>
          </p:cNvSpPr>
          <p:nvPr>
            <p:ph type="title"/>
          </p:nvPr>
        </p:nvSpPr>
        <p:spPr>
          <a:xfrm>
            <a:off x="661612" y="109390"/>
            <a:ext cx="8164286" cy="994172"/>
          </a:xfrm>
        </p:spPr>
        <p:txBody>
          <a:bodyPr/>
          <a:lstStyle/>
          <a:p>
            <a:r>
              <a:rPr lang="de-CH" dirty="0"/>
              <a:t>Data Independence (</a:t>
            </a:r>
            <a:r>
              <a:rPr lang="en-GB" dirty="0"/>
              <a:t>Edgar F. Codd, 1970)</a:t>
            </a:r>
            <a:r>
              <a:rPr lang="de-CH" dirty="0"/>
              <a:t> &amp; Why </a:t>
            </a:r>
            <a:r>
              <a:rPr lang="de-CH" dirty="0" err="1"/>
              <a:t>Tables</a:t>
            </a:r>
            <a:r>
              <a:rPr lang="de-CH" dirty="0"/>
              <a:t>?</a:t>
            </a:r>
            <a:endParaRPr lang="en-GB" dirty="0"/>
          </a:p>
        </p:txBody>
      </p:sp>
      <p:pic>
        <p:nvPicPr>
          <p:cNvPr id="10" name="Content Placeholder 9" descr="Diagram&#10;&#10;Description automatically generated">
            <a:extLst>
              <a:ext uri="{FF2B5EF4-FFF2-40B4-BE49-F238E27FC236}">
                <a16:creationId xmlns:a16="http://schemas.microsoft.com/office/drawing/2014/main" id="{14EA4048-F654-61B9-8CCC-20B410F8A33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604890" y="986363"/>
            <a:ext cx="3412188" cy="2732469"/>
          </a:xfrm>
        </p:spPr>
      </p:pic>
      <p:sp>
        <p:nvSpPr>
          <p:cNvPr id="16" name="TextBox 15">
            <a:extLst>
              <a:ext uri="{FF2B5EF4-FFF2-40B4-BE49-F238E27FC236}">
                <a16:creationId xmlns:a16="http://schemas.microsoft.com/office/drawing/2014/main" id="{C6725F1F-AE1F-4DA8-C4ED-55C19BB8FC04}"/>
              </a:ext>
            </a:extLst>
          </p:cNvPr>
          <p:cNvSpPr txBox="1"/>
          <p:nvPr/>
        </p:nvSpPr>
        <p:spPr>
          <a:xfrm>
            <a:off x="591911" y="808640"/>
            <a:ext cx="8298996" cy="3600986"/>
          </a:xfrm>
          <a:prstGeom prst="rect">
            <a:avLst/>
          </a:prstGeom>
          <a:noFill/>
        </p:spPr>
        <p:txBody>
          <a:bodyPr wrap="square">
            <a:spAutoFit/>
          </a:bodyPr>
          <a:lstStyle/>
          <a:p>
            <a:pPr>
              <a:spcAft>
                <a:spcPts val="800"/>
              </a:spcAft>
            </a:pPr>
            <a:r>
              <a:rPr lang="de-CH" sz="1600" b="1" dirty="0">
                <a:effectLst/>
                <a:latin typeface="Arial" panose="020B0604020202020204" pitchFamily="34" charset="0"/>
                <a:ea typeface="Calibri" panose="020F0502020204030204" pitchFamily="34" charset="0"/>
                <a:cs typeface="Arial" panose="020B0604020202020204" pitchFamily="34" charset="0"/>
              </a:rPr>
              <a:t>Data </a:t>
            </a:r>
            <a:r>
              <a:rPr lang="de-CH" sz="1600" b="1" dirty="0" err="1">
                <a:effectLst/>
                <a:latin typeface="Arial" panose="020B0604020202020204" pitchFamily="34" charset="0"/>
                <a:ea typeface="Calibri" panose="020F0502020204030204" pitchFamily="34" charset="0"/>
                <a:cs typeface="Arial" panose="020B0604020202020204" pitchFamily="34" charset="0"/>
              </a:rPr>
              <a:t>independence</a:t>
            </a:r>
            <a:r>
              <a:rPr lang="de-CH" sz="1600" b="1" dirty="0">
                <a:effectLst/>
                <a:latin typeface="Arial" panose="020B0604020202020204" pitchFamily="34" charset="0"/>
                <a:ea typeface="Calibri" panose="020F0502020204030204" pitchFamily="34" charset="0"/>
                <a:cs typeface="Arial" panose="020B0604020202020204" pitchFamily="34" charset="0"/>
              </a:rPr>
              <a:t>: </a:t>
            </a:r>
            <a:r>
              <a:rPr lang="de-CH" sz="1600" dirty="0">
                <a:effectLst/>
                <a:latin typeface="Arial" panose="020B0604020202020204" pitchFamily="34" charset="0"/>
                <a:ea typeface="Calibri" panose="020F0502020204030204" pitchFamily="34" charset="0"/>
                <a:cs typeface="Arial" panose="020B0604020202020204" pitchFamily="34" charset="0"/>
              </a:rPr>
              <a:t>Logical </a:t>
            </a:r>
            <a:r>
              <a:rPr lang="de-CH" sz="1600" dirty="0" err="1">
                <a:effectLst/>
                <a:latin typeface="Arial" panose="020B0604020202020204" pitchFamily="34" charset="0"/>
                <a:ea typeface="Calibri" panose="020F0502020204030204" pitchFamily="34" charset="0"/>
                <a:cs typeface="Arial" panose="020B0604020202020204" pitchFamily="34" charset="0"/>
              </a:rPr>
              <a:t>view</a:t>
            </a:r>
            <a:r>
              <a:rPr lang="de-CH" sz="1600" dirty="0">
                <a:effectLst/>
                <a:latin typeface="Arial" panose="020B0604020202020204" pitchFamily="34" charset="0"/>
                <a:ea typeface="Calibri" panose="020F0502020204030204" pitchFamily="34" charset="0"/>
                <a:cs typeface="Arial" panose="020B0604020202020204" pitchFamily="34" charset="0"/>
              </a:rPr>
              <a:t> on </a:t>
            </a:r>
            <a:r>
              <a:rPr lang="de-CH" sz="1600" dirty="0" err="1">
                <a:effectLst/>
                <a:latin typeface="Arial" panose="020B0604020202020204" pitchFamily="34" charset="0"/>
                <a:ea typeface="Calibri" panose="020F0502020204030204" pitchFamily="34" charset="0"/>
                <a:cs typeface="Arial" panose="020B0604020202020204" pitchFamily="34" charset="0"/>
              </a:rPr>
              <a:t>data</a:t>
            </a:r>
            <a:r>
              <a:rPr lang="de-CH" sz="1600" dirty="0">
                <a:effectLst/>
                <a:latin typeface="Arial" panose="020B0604020202020204" pitchFamily="34" charset="0"/>
                <a:ea typeface="Calibri" panose="020F0502020204030204" pitchFamily="34" charset="0"/>
                <a:cs typeface="Arial" panose="020B0604020202020204" pitchFamily="34" charset="0"/>
              </a:rPr>
              <a:t> </a:t>
            </a:r>
            <a:r>
              <a:rPr lang="de-CH" sz="1600" dirty="0" err="1">
                <a:effectLst/>
                <a:latin typeface="Arial" panose="020B0604020202020204" pitchFamily="34" charset="0"/>
                <a:ea typeface="Calibri" panose="020F0502020204030204" pitchFamily="34" charset="0"/>
                <a:cs typeface="Arial" panose="020B0604020202020204" pitchFamily="34" charset="0"/>
              </a:rPr>
              <a:t>cleanly</a:t>
            </a:r>
            <a:br>
              <a:rPr lang="de-CH" sz="1600" dirty="0">
                <a:effectLst/>
                <a:latin typeface="Arial" panose="020B0604020202020204" pitchFamily="34" charset="0"/>
                <a:ea typeface="Calibri" panose="020F0502020204030204" pitchFamily="34" charset="0"/>
                <a:cs typeface="Arial" panose="020B0604020202020204" pitchFamily="34" charset="0"/>
              </a:rPr>
            </a:br>
            <a:r>
              <a:rPr lang="de-CH" sz="1600" dirty="0" err="1">
                <a:effectLst/>
                <a:latin typeface="Arial" panose="020B0604020202020204" pitchFamily="34" charset="0"/>
                <a:ea typeface="Calibri" panose="020F0502020204030204" pitchFamily="34" charset="0"/>
                <a:cs typeface="Arial" panose="020B0604020202020204" pitchFamily="34" charset="0"/>
              </a:rPr>
              <a:t>separated</a:t>
            </a:r>
            <a:r>
              <a:rPr lang="de-CH" sz="1600" dirty="0">
                <a:effectLst/>
                <a:latin typeface="Arial" panose="020B0604020202020204" pitchFamily="34" charset="0"/>
                <a:ea typeface="Calibri" panose="020F0502020204030204" pitchFamily="34" charset="0"/>
                <a:cs typeface="Arial" panose="020B0604020202020204" pitchFamily="34" charset="0"/>
              </a:rPr>
              <a:t> </a:t>
            </a:r>
            <a:r>
              <a:rPr lang="de-CH" sz="1600" dirty="0" err="1">
                <a:effectLst/>
                <a:latin typeface="Arial" panose="020B0604020202020204" pitchFamily="34" charset="0"/>
                <a:ea typeface="Calibri" panose="020F0502020204030204" pitchFamily="34" charset="0"/>
                <a:cs typeface="Arial" panose="020B0604020202020204" pitchFamily="34" charset="0"/>
              </a:rPr>
              <a:t>from</a:t>
            </a:r>
            <a:r>
              <a:rPr lang="de-CH" sz="1600" dirty="0">
                <a:effectLst/>
                <a:latin typeface="Arial" panose="020B0604020202020204" pitchFamily="34" charset="0"/>
                <a:ea typeface="Calibri" panose="020F0502020204030204" pitchFamily="34" charset="0"/>
                <a:cs typeface="Arial" panose="020B0604020202020204" pitchFamily="34" charset="0"/>
              </a:rPr>
              <a:t> </a:t>
            </a:r>
            <a:r>
              <a:rPr lang="de-CH" sz="1600" dirty="0" err="1">
                <a:effectLst/>
                <a:latin typeface="Arial" panose="020B0604020202020204" pitchFamily="34" charset="0"/>
                <a:ea typeface="Calibri" panose="020F0502020204030204" pitchFamily="34" charset="0"/>
                <a:cs typeface="Arial" panose="020B0604020202020204" pitchFamily="34" charset="0"/>
              </a:rPr>
              <a:t>its</a:t>
            </a:r>
            <a:r>
              <a:rPr lang="de-CH" sz="1600" dirty="0">
                <a:effectLst/>
                <a:latin typeface="Arial" panose="020B0604020202020204" pitchFamily="34" charset="0"/>
                <a:ea typeface="Calibri" panose="020F0502020204030204" pitchFamily="34" charset="0"/>
                <a:cs typeface="Arial" panose="020B0604020202020204" pitchFamily="34" charset="0"/>
              </a:rPr>
              <a:t> </a:t>
            </a:r>
            <a:r>
              <a:rPr lang="de-CH" sz="1600" dirty="0" err="1">
                <a:effectLst/>
                <a:latin typeface="Arial" panose="020B0604020202020204" pitchFamily="34" charset="0"/>
                <a:ea typeface="Calibri" panose="020F0502020204030204" pitchFamily="34" charset="0"/>
                <a:cs typeface="Arial" panose="020B0604020202020204" pitchFamily="34" charset="0"/>
              </a:rPr>
              <a:t>physical</a:t>
            </a:r>
            <a:r>
              <a:rPr lang="de-CH" sz="1600" dirty="0">
                <a:effectLst/>
                <a:latin typeface="Arial" panose="020B0604020202020204" pitchFamily="34" charset="0"/>
                <a:ea typeface="Calibri" panose="020F0502020204030204" pitchFamily="34" charset="0"/>
                <a:cs typeface="Arial" panose="020B0604020202020204" pitchFamily="34" charset="0"/>
              </a:rPr>
              <a:t> </a:t>
            </a:r>
            <a:r>
              <a:rPr lang="de-CH" sz="1600" dirty="0" err="1">
                <a:effectLst/>
                <a:latin typeface="Arial" panose="020B0604020202020204" pitchFamily="34" charset="0"/>
                <a:ea typeface="Calibri" panose="020F0502020204030204" pitchFamily="34" charset="0"/>
                <a:cs typeface="Arial" panose="020B0604020202020204" pitchFamily="34" charset="0"/>
              </a:rPr>
              <a:t>storage</a:t>
            </a:r>
            <a:r>
              <a:rPr lang="de-CH" sz="1600" dirty="0">
                <a:effectLst/>
                <a:latin typeface="Arial" panose="020B0604020202020204" pitchFamily="34" charset="0"/>
                <a:ea typeface="Calibri" panose="020F0502020204030204" pitchFamily="34" charset="0"/>
                <a:cs typeface="Arial" panose="020B0604020202020204" pitchFamily="34" charset="0"/>
              </a:rPr>
              <a:t>.</a:t>
            </a:r>
          </a:p>
          <a:p>
            <a:pPr>
              <a:spcAft>
                <a:spcPts val="800"/>
              </a:spcAft>
            </a:pPr>
            <a:r>
              <a:rPr lang="de-CH" sz="1600" b="1" dirty="0">
                <a:latin typeface="Arial" panose="020B0604020202020204" pitchFamily="34" charset="0"/>
                <a:ea typeface="Calibri" panose="020F0502020204030204" pitchFamily="34" charset="0"/>
                <a:cs typeface="Arial" panose="020B0604020202020204" pitchFamily="34" charset="0"/>
              </a:rPr>
              <a:t>Why </a:t>
            </a:r>
            <a:r>
              <a:rPr lang="de-CH" sz="1600" b="1" dirty="0" err="1">
                <a:latin typeface="Arial" panose="020B0604020202020204" pitchFamily="34" charset="0"/>
                <a:ea typeface="Calibri" panose="020F0502020204030204" pitchFamily="34" charset="0"/>
                <a:cs typeface="Arial" panose="020B0604020202020204" pitchFamily="34" charset="0"/>
              </a:rPr>
              <a:t>Tables</a:t>
            </a:r>
            <a:r>
              <a:rPr lang="de-CH" sz="1600" b="1" dirty="0">
                <a:latin typeface="Arial" panose="020B0604020202020204" pitchFamily="34" charset="0"/>
                <a:ea typeface="Calibri" panose="020F0502020204030204" pitchFamily="34" charset="0"/>
                <a:cs typeface="Arial" panose="020B0604020202020204" pitchFamily="34" charset="0"/>
              </a:rPr>
              <a:t>: </a:t>
            </a:r>
            <a:r>
              <a:rPr lang="de-CH" sz="1600" dirty="0" err="1">
                <a:latin typeface="Arial" panose="020B0604020202020204" pitchFamily="34" charset="0"/>
                <a:ea typeface="Calibri" panose="020F0502020204030204" pitchFamily="34" charset="0"/>
                <a:cs typeface="Arial" panose="020B0604020202020204" pitchFamily="34" charset="0"/>
              </a:rPr>
              <a:t>Codd</a:t>
            </a:r>
            <a:r>
              <a:rPr lang="de-CH" sz="1600" dirty="0">
                <a:latin typeface="Arial" panose="020B0604020202020204" pitchFamily="34" charset="0"/>
                <a:ea typeface="Calibri" panose="020F0502020204030204" pitchFamily="34" charset="0"/>
                <a:cs typeface="Arial" panose="020B0604020202020204" pitchFamily="34" charset="0"/>
              </a:rPr>
              <a:t> </a:t>
            </a:r>
            <a:r>
              <a:rPr lang="de-CH" sz="1600" dirty="0" err="1">
                <a:effectLst/>
                <a:latin typeface="Arial" panose="020B0604020202020204" pitchFamily="34" charset="0"/>
                <a:ea typeface="Calibri" panose="020F0502020204030204" pitchFamily="34" charset="0"/>
                <a:cs typeface="Arial" panose="020B0604020202020204" pitchFamily="34" charset="0"/>
              </a:rPr>
              <a:t>suggested</a:t>
            </a:r>
            <a:r>
              <a:rPr lang="de-CH" sz="1600" dirty="0">
                <a:effectLst/>
                <a:latin typeface="Arial" panose="020B0604020202020204" pitchFamily="34" charset="0"/>
                <a:ea typeface="Calibri" panose="020F0502020204030204" pitchFamily="34" charset="0"/>
                <a:cs typeface="Arial" panose="020B0604020202020204" pitchFamily="34" charset="0"/>
              </a:rPr>
              <a:t> that </a:t>
            </a:r>
            <a:r>
              <a:rPr lang="de-CH" sz="1600" dirty="0" err="1">
                <a:effectLst/>
                <a:latin typeface="Arial" panose="020B0604020202020204" pitchFamily="34" charset="0"/>
                <a:ea typeface="Calibri" panose="020F0502020204030204" pitchFamily="34" charset="0"/>
                <a:cs typeface="Arial" panose="020B0604020202020204" pitchFamily="34" charset="0"/>
              </a:rPr>
              <a:t>the</a:t>
            </a:r>
            <a:r>
              <a:rPr lang="de-CH" sz="1600" dirty="0">
                <a:effectLst/>
                <a:latin typeface="Arial" panose="020B0604020202020204" pitchFamily="34" charset="0"/>
                <a:ea typeface="Calibri" panose="020F0502020204030204" pitchFamily="34" charset="0"/>
                <a:cs typeface="Arial" panose="020B0604020202020204" pitchFamily="34" charset="0"/>
              </a:rPr>
              <a:t> </a:t>
            </a:r>
            <a:r>
              <a:rPr lang="de-CH" sz="1600" dirty="0" err="1">
                <a:effectLst/>
                <a:latin typeface="Arial" panose="020B0604020202020204" pitchFamily="34" charset="0"/>
                <a:ea typeface="Calibri" panose="020F0502020204030204" pitchFamily="34" charset="0"/>
                <a:cs typeface="Arial" panose="020B0604020202020204" pitchFamily="34" charset="0"/>
              </a:rPr>
              <a:t>most</a:t>
            </a:r>
            <a:r>
              <a:rPr lang="de-CH" sz="1600" dirty="0">
                <a:effectLst/>
                <a:latin typeface="Arial" panose="020B0604020202020204" pitchFamily="34" charset="0"/>
                <a:ea typeface="Calibri" panose="020F0502020204030204" pitchFamily="34" charset="0"/>
                <a:cs typeface="Arial" panose="020B0604020202020204" pitchFamily="34" charset="0"/>
              </a:rPr>
              <a:t> </a:t>
            </a:r>
            <a:r>
              <a:rPr lang="de-CH" sz="1600" dirty="0" err="1">
                <a:effectLst/>
                <a:latin typeface="Arial" panose="020B0604020202020204" pitchFamily="34" charset="0"/>
                <a:ea typeface="Calibri" panose="020F0502020204030204" pitchFamily="34" charset="0"/>
                <a:cs typeface="Arial" panose="020B0604020202020204" pitchFamily="34" charset="0"/>
              </a:rPr>
              <a:t>natural</a:t>
            </a:r>
            <a:r>
              <a:rPr lang="de-CH" sz="1600" dirty="0">
                <a:effectLst/>
                <a:latin typeface="Arial" panose="020B0604020202020204" pitchFamily="34" charset="0"/>
                <a:ea typeface="Calibri" panose="020F0502020204030204" pitchFamily="34" charset="0"/>
                <a:cs typeface="Arial" panose="020B0604020202020204" pitchFamily="34" charset="0"/>
              </a:rPr>
              <a:t> </a:t>
            </a:r>
            <a:br>
              <a:rPr lang="de-CH" sz="1600" dirty="0">
                <a:effectLst/>
                <a:latin typeface="Arial" panose="020B0604020202020204" pitchFamily="34" charset="0"/>
                <a:ea typeface="Calibri" panose="020F0502020204030204" pitchFamily="34" charset="0"/>
                <a:cs typeface="Arial" panose="020B0604020202020204" pitchFamily="34" charset="0"/>
              </a:rPr>
            </a:br>
            <a:r>
              <a:rPr lang="de-CH" sz="1600" dirty="0" err="1">
                <a:effectLst/>
                <a:latin typeface="Arial" panose="020B0604020202020204" pitchFamily="34" charset="0"/>
                <a:ea typeface="Calibri" panose="020F0502020204030204" pitchFamily="34" charset="0"/>
                <a:cs typeface="Arial" panose="020B0604020202020204" pitchFamily="34" charset="0"/>
              </a:rPr>
              <a:t>logic</a:t>
            </a:r>
            <a:r>
              <a:rPr lang="de-CH" sz="1600" dirty="0">
                <a:effectLst/>
                <a:latin typeface="Arial" panose="020B0604020202020204" pitchFamily="34" charset="0"/>
                <a:ea typeface="Calibri" panose="020F0502020204030204" pitchFamily="34" charset="0"/>
                <a:cs typeface="Arial" panose="020B0604020202020204" pitchFamily="34" charset="0"/>
              </a:rPr>
              <a:t> </a:t>
            </a:r>
            <a:r>
              <a:rPr lang="de-CH" sz="1600" dirty="0" err="1">
                <a:effectLst/>
                <a:latin typeface="Arial" panose="020B0604020202020204" pitchFamily="34" charset="0"/>
                <a:ea typeface="Calibri" panose="020F0502020204030204" pitchFamily="34" charset="0"/>
                <a:cs typeface="Arial" panose="020B0604020202020204" pitchFamily="34" charset="0"/>
              </a:rPr>
              <a:t>view</a:t>
            </a:r>
            <a:r>
              <a:rPr lang="de-CH" sz="1600" dirty="0">
                <a:effectLst/>
                <a:latin typeface="Arial" panose="020B0604020202020204" pitchFamily="34" charset="0"/>
                <a:ea typeface="Calibri" panose="020F0502020204030204" pitchFamily="34" charset="0"/>
                <a:cs typeface="Arial" panose="020B0604020202020204" pitchFamily="34" charset="0"/>
              </a:rPr>
              <a:t> on </a:t>
            </a:r>
            <a:r>
              <a:rPr lang="de-CH" sz="1600" dirty="0" err="1">
                <a:effectLst/>
                <a:latin typeface="Arial" panose="020B0604020202020204" pitchFamily="34" charset="0"/>
                <a:ea typeface="Calibri" panose="020F0502020204030204" pitchFamily="34" charset="0"/>
                <a:cs typeface="Arial" panose="020B0604020202020204" pitchFamily="34" charset="0"/>
              </a:rPr>
              <a:t>data</a:t>
            </a:r>
            <a:r>
              <a:rPr lang="de-CH" sz="1600" dirty="0">
                <a:effectLst/>
                <a:latin typeface="Arial" panose="020B0604020202020204" pitchFamily="34" charset="0"/>
                <a:ea typeface="Calibri" panose="020F0502020204030204" pitchFamily="34" charset="0"/>
                <a:cs typeface="Arial" panose="020B0604020202020204" pitchFamily="34" charset="0"/>
              </a:rPr>
              <a:t> </a:t>
            </a:r>
            <a:r>
              <a:rPr lang="de-CH" sz="1600" b="1" dirty="0" err="1">
                <a:effectLst/>
                <a:latin typeface="Arial" panose="020B0604020202020204" pitchFamily="34" charset="0"/>
                <a:ea typeface="Calibri" panose="020F0502020204030204" pitchFamily="34" charset="0"/>
                <a:cs typeface="Arial" panose="020B0604020202020204" pitchFamily="34" charset="0"/>
              </a:rPr>
              <a:t>is</a:t>
            </a:r>
            <a:r>
              <a:rPr lang="de-CH" sz="1600" b="1" dirty="0">
                <a:effectLst/>
                <a:latin typeface="Arial" panose="020B0604020202020204" pitchFamily="34" charset="0"/>
                <a:ea typeface="Calibri" panose="020F0502020204030204" pitchFamily="34" charset="0"/>
                <a:cs typeface="Arial" panose="020B0604020202020204" pitchFamily="34" charset="0"/>
              </a:rPr>
              <a:t> in form of a </a:t>
            </a:r>
            <a:r>
              <a:rPr lang="de-CH" sz="1600" b="1" dirty="0" err="1">
                <a:effectLst/>
                <a:latin typeface="Arial" panose="020B0604020202020204" pitchFamily="34" charset="0"/>
                <a:ea typeface="Calibri" panose="020F0502020204030204" pitchFamily="34" charset="0"/>
                <a:cs typeface="Arial" panose="020B0604020202020204" pitchFamily="34" charset="0"/>
              </a:rPr>
              <a:t>table</a:t>
            </a:r>
            <a:r>
              <a:rPr lang="de-CH" sz="1600" b="1" dirty="0">
                <a:effectLst/>
                <a:latin typeface="Arial" panose="020B0604020202020204" pitchFamily="34" charset="0"/>
                <a:ea typeface="Calibri" panose="020F0502020204030204" pitchFamily="34" charset="0"/>
                <a:cs typeface="Arial" panose="020B0604020202020204" pitchFamily="34" charset="0"/>
              </a:rPr>
              <a:t>,</a:t>
            </a:r>
            <a:r>
              <a:rPr lang="de-CH" sz="1600" dirty="0">
                <a:effectLst/>
                <a:latin typeface="Arial" panose="020B0604020202020204" pitchFamily="34" charset="0"/>
                <a:ea typeface="Calibri" panose="020F0502020204030204" pitchFamily="34" charset="0"/>
                <a:cs typeface="Arial" panose="020B0604020202020204" pitchFamily="34" charset="0"/>
              </a:rPr>
              <a:t> because</a:t>
            </a:r>
            <a:br>
              <a:rPr lang="de-CH" sz="1600" dirty="0">
                <a:effectLst/>
                <a:latin typeface="Arial" panose="020B0604020202020204" pitchFamily="34" charset="0"/>
                <a:ea typeface="Calibri" panose="020F0502020204030204" pitchFamily="34" charset="0"/>
                <a:cs typeface="Arial" panose="020B0604020202020204" pitchFamily="34" charset="0"/>
              </a:rPr>
            </a:br>
            <a:r>
              <a:rPr lang="de-CH" sz="1600" dirty="0" err="1">
                <a:effectLst/>
                <a:latin typeface="Arial" panose="020B0604020202020204" pitchFamily="34" charset="0"/>
                <a:ea typeface="Calibri" panose="020F0502020204030204" pitchFamily="34" charset="0"/>
                <a:cs typeface="Arial" panose="020B0604020202020204" pitchFamily="34" charset="0"/>
              </a:rPr>
              <a:t>everybody</a:t>
            </a:r>
            <a:r>
              <a:rPr lang="de-CH" sz="1600" dirty="0">
                <a:effectLst/>
                <a:latin typeface="Arial" panose="020B0604020202020204" pitchFamily="34" charset="0"/>
                <a:ea typeface="Calibri" panose="020F0502020204030204" pitchFamily="34" charset="0"/>
                <a:cs typeface="Arial" panose="020B0604020202020204" pitchFamily="34" charset="0"/>
              </a:rPr>
              <a:t> </a:t>
            </a:r>
            <a:r>
              <a:rPr lang="de-CH" sz="1600" dirty="0" err="1">
                <a:effectLst/>
                <a:latin typeface="Arial" panose="020B0604020202020204" pitchFamily="34" charset="0"/>
                <a:ea typeface="Calibri" panose="020F0502020204030204" pitchFamily="34" charset="0"/>
                <a:cs typeface="Arial" panose="020B0604020202020204" pitchFamily="34" charset="0"/>
              </a:rPr>
              <a:t>understands</a:t>
            </a:r>
            <a:r>
              <a:rPr lang="de-CH" sz="1600" dirty="0">
                <a:effectLst/>
                <a:latin typeface="Arial" panose="020B0604020202020204" pitchFamily="34" charset="0"/>
                <a:ea typeface="Calibri" panose="020F0502020204030204" pitchFamily="34" charset="0"/>
                <a:cs typeface="Arial" panose="020B0604020202020204" pitchFamily="34" charset="0"/>
              </a:rPr>
              <a:t> them.</a:t>
            </a:r>
          </a:p>
          <a:p>
            <a:pPr>
              <a:spcAft>
                <a:spcPts val="800"/>
              </a:spcAft>
            </a:pPr>
            <a:r>
              <a:rPr lang="de-CH" sz="1600" b="1" dirty="0">
                <a:latin typeface="Arial" panose="020B0604020202020204" pitchFamily="34" charset="0"/>
                <a:ea typeface="Calibri" panose="020F0502020204030204" pitchFamily="34" charset="0"/>
                <a:cs typeface="Arial" panose="020B0604020202020204" pitchFamily="34" charset="0"/>
              </a:rPr>
              <a:t>What do </a:t>
            </a:r>
            <a:r>
              <a:rPr lang="de-CH" sz="1600" b="1" dirty="0" err="1">
                <a:latin typeface="Arial" panose="020B0604020202020204" pitchFamily="34" charset="0"/>
                <a:ea typeface="Calibri" panose="020F0502020204030204" pitchFamily="34" charset="0"/>
                <a:cs typeface="Arial" panose="020B0604020202020204" pitchFamily="34" charset="0"/>
              </a:rPr>
              <a:t>these</a:t>
            </a:r>
            <a:r>
              <a:rPr lang="de-CH" sz="1600" b="1" dirty="0">
                <a:latin typeface="Arial" panose="020B0604020202020204" pitchFamily="34" charset="0"/>
                <a:ea typeface="Calibri" panose="020F0502020204030204" pitchFamily="34" charset="0"/>
                <a:cs typeface="Arial" panose="020B0604020202020204" pitchFamily="34" charset="0"/>
              </a:rPr>
              <a:t> </a:t>
            </a:r>
            <a:r>
              <a:rPr lang="de-CH" sz="1600" b="1" dirty="0" err="1">
                <a:latin typeface="Arial" panose="020B0604020202020204" pitchFamily="34" charset="0"/>
                <a:ea typeface="Calibri" panose="020F0502020204030204" pitchFamily="34" charset="0"/>
                <a:cs typeface="Arial" panose="020B0604020202020204" pitchFamily="34" charset="0"/>
              </a:rPr>
              <a:t>things</a:t>
            </a:r>
            <a:r>
              <a:rPr lang="de-CH" sz="1600" b="1" dirty="0">
                <a:latin typeface="Arial" panose="020B0604020202020204" pitchFamily="34" charset="0"/>
                <a:ea typeface="Calibri" panose="020F0502020204030204" pitchFamily="34" charset="0"/>
                <a:cs typeface="Arial" panose="020B0604020202020204" pitchFamily="34" charset="0"/>
              </a:rPr>
              <a:t> </a:t>
            </a:r>
            <a:r>
              <a:rPr lang="de-CH" sz="1600" b="1" dirty="0" err="1">
                <a:latin typeface="Arial" panose="020B0604020202020204" pitchFamily="34" charset="0"/>
                <a:ea typeface="Calibri" panose="020F0502020204030204" pitchFamily="34" charset="0"/>
                <a:cs typeface="Arial" panose="020B0604020202020204" pitchFamily="34" charset="0"/>
              </a:rPr>
              <a:t>mean</a:t>
            </a:r>
            <a:r>
              <a:rPr lang="de-CH" sz="1600" b="1" dirty="0">
                <a:latin typeface="Arial" panose="020B0604020202020204" pitchFamily="34" charset="0"/>
                <a:ea typeface="Calibri" panose="020F0502020204030204" pitchFamily="34" charset="0"/>
                <a:cs typeface="Arial" panose="020B0604020202020204" pitchFamily="34" charset="0"/>
              </a:rPr>
              <a:t> for </a:t>
            </a:r>
            <a:r>
              <a:rPr lang="de-CH" sz="1600" b="1" dirty="0" err="1">
                <a:latin typeface="Arial" panose="020B0604020202020204" pitchFamily="34" charset="0"/>
                <a:ea typeface="Calibri" panose="020F0502020204030204" pitchFamily="34" charset="0"/>
                <a:cs typeface="Arial" panose="020B0604020202020204" pitchFamily="34" charset="0"/>
              </a:rPr>
              <a:t>us</a:t>
            </a:r>
            <a:r>
              <a:rPr lang="de-CH" sz="1600" b="1" dirty="0">
                <a:latin typeface="Arial" panose="020B0604020202020204" pitchFamily="34" charset="0"/>
                <a:ea typeface="Calibri" panose="020F0502020204030204" pitchFamily="34" charset="0"/>
                <a:cs typeface="Arial" panose="020B0604020202020204" pitchFamily="34" charset="0"/>
              </a:rPr>
              <a:t>: </a:t>
            </a:r>
            <a:r>
              <a:rPr lang="de-CH" sz="1600" dirty="0">
                <a:latin typeface="Arial" panose="020B0604020202020204" pitchFamily="34" charset="0"/>
                <a:ea typeface="Calibri" panose="020F0502020204030204" pitchFamily="34" charset="0"/>
                <a:cs typeface="Arial" panose="020B0604020202020204" pitchFamily="34" charset="0"/>
              </a:rPr>
              <a:t>U</a:t>
            </a:r>
            <a:r>
              <a:rPr lang="de-CH" sz="1600" dirty="0">
                <a:effectLst/>
                <a:latin typeface="Arial" panose="020B0604020202020204" pitchFamily="34" charset="0"/>
                <a:ea typeface="Calibri" panose="020F0502020204030204" pitchFamily="34" charset="0"/>
                <a:cs typeface="Arial" panose="020B0604020202020204" pitchFamily="34" charset="0"/>
              </a:rPr>
              <a:t>sers should</a:t>
            </a:r>
            <a:br>
              <a:rPr lang="de-CH" sz="1600" dirty="0">
                <a:effectLst/>
                <a:latin typeface="Arial" panose="020B0604020202020204" pitchFamily="34" charset="0"/>
                <a:ea typeface="Calibri" panose="020F0502020204030204" pitchFamily="34" charset="0"/>
                <a:cs typeface="Arial" panose="020B0604020202020204" pitchFamily="34" charset="0"/>
              </a:rPr>
            </a:br>
            <a:r>
              <a:rPr lang="de-CH" sz="1600" dirty="0" err="1">
                <a:effectLst/>
                <a:latin typeface="Arial" panose="020B0604020202020204" pitchFamily="34" charset="0"/>
                <a:ea typeface="Calibri" panose="020F0502020204030204" pitchFamily="34" charset="0"/>
                <a:cs typeface="Arial" panose="020B0604020202020204" pitchFamily="34" charset="0"/>
              </a:rPr>
              <a:t>only</a:t>
            </a:r>
            <a:r>
              <a:rPr lang="de-CH" sz="1600" dirty="0">
                <a:effectLst/>
                <a:latin typeface="Arial" panose="020B0604020202020204" pitchFamily="34" charset="0"/>
                <a:ea typeface="Calibri" panose="020F0502020204030204" pitchFamily="34" charset="0"/>
                <a:cs typeface="Arial" panose="020B0604020202020204" pitchFamily="34" charset="0"/>
              </a:rPr>
              <a:t> </a:t>
            </a:r>
            <a:r>
              <a:rPr lang="de-CH" sz="1600" dirty="0" err="1">
                <a:effectLst/>
                <a:latin typeface="Arial" panose="020B0604020202020204" pitchFamily="34" charset="0"/>
                <a:ea typeface="Calibri" panose="020F0502020204030204" pitchFamily="34" charset="0"/>
                <a:cs typeface="Arial" panose="020B0604020202020204" pitchFamily="34" charset="0"/>
              </a:rPr>
              <a:t>see</a:t>
            </a:r>
            <a:r>
              <a:rPr lang="de-CH" sz="1600" dirty="0">
                <a:effectLst/>
                <a:latin typeface="Arial" panose="020B0604020202020204" pitchFamily="34" charset="0"/>
                <a:ea typeface="Calibri" panose="020F0502020204030204" pitchFamily="34" charset="0"/>
                <a:cs typeface="Arial" panose="020B0604020202020204" pitchFamily="34" charset="0"/>
              </a:rPr>
              <a:t> relational </a:t>
            </a:r>
            <a:r>
              <a:rPr lang="de-CH" sz="1600" dirty="0" err="1">
                <a:effectLst/>
                <a:latin typeface="Arial" panose="020B0604020202020204" pitchFamily="34" charset="0"/>
                <a:ea typeface="Calibri" panose="020F0502020204030204" pitchFamily="34" charset="0"/>
                <a:cs typeface="Arial" panose="020B0604020202020204" pitchFamily="34" charset="0"/>
              </a:rPr>
              <a:t>tables</a:t>
            </a:r>
            <a:r>
              <a:rPr lang="de-CH" sz="1600" dirty="0">
                <a:effectLst/>
                <a:latin typeface="Arial" panose="020B0604020202020204" pitchFamily="34" charset="0"/>
                <a:ea typeface="Calibri" panose="020F0502020204030204" pitchFamily="34" charset="0"/>
                <a:cs typeface="Arial" panose="020B0604020202020204" pitchFamily="34" charset="0"/>
              </a:rPr>
              <a:t> </a:t>
            </a:r>
            <a:r>
              <a:rPr lang="de-CH" sz="1600" dirty="0" err="1">
                <a:effectLst/>
                <a:latin typeface="Arial" panose="020B0604020202020204" pitchFamily="34" charset="0"/>
                <a:ea typeface="Calibri" panose="020F0502020204030204" pitchFamily="34" charset="0"/>
                <a:cs typeface="Arial" panose="020B0604020202020204" pitchFamily="34" charset="0"/>
              </a:rPr>
              <a:t>when</a:t>
            </a:r>
            <a:r>
              <a:rPr lang="de-CH" sz="1600" dirty="0">
                <a:effectLst/>
                <a:latin typeface="Arial" panose="020B0604020202020204" pitchFamily="34" charset="0"/>
                <a:ea typeface="Calibri" panose="020F0502020204030204" pitchFamily="34" charset="0"/>
                <a:cs typeface="Arial" panose="020B0604020202020204" pitchFamily="34" charset="0"/>
              </a:rPr>
              <a:t> </a:t>
            </a:r>
            <a:r>
              <a:rPr lang="de-CH" sz="1600" dirty="0" err="1">
                <a:effectLst/>
                <a:latin typeface="Arial" panose="020B0604020202020204" pitchFamily="34" charset="0"/>
                <a:ea typeface="Calibri" panose="020F0502020204030204" pitchFamily="34" charset="0"/>
                <a:cs typeface="Arial" panose="020B0604020202020204" pitchFamily="34" charset="0"/>
              </a:rPr>
              <a:t>interacting</a:t>
            </a:r>
            <a:r>
              <a:rPr lang="de-CH" sz="1600" dirty="0">
                <a:effectLst/>
                <a:latin typeface="Arial" panose="020B0604020202020204" pitchFamily="34" charset="0"/>
                <a:ea typeface="Calibri" panose="020F0502020204030204" pitchFamily="34" charset="0"/>
                <a:cs typeface="Arial" panose="020B0604020202020204" pitchFamily="34" charset="0"/>
              </a:rPr>
              <a:t> with a </a:t>
            </a:r>
            <a:br>
              <a:rPr lang="de-CH" sz="1600" dirty="0">
                <a:effectLst/>
                <a:latin typeface="Arial" panose="020B0604020202020204" pitchFamily="34" charset="0"/>
                <a:ea typeface="Calibri" panose="020F0502020204030204" pitchFamily="34" charset="0"/>
                <a:cs typeface="Arial" panose="020B0604020202020204" pitchFamily="34" charset="0"/>
              </a:rPr>
            </a:br>
            <a:r>
              <a:rPr lang="de-CH" sz="1600" dirty="0" err="1">
                <a:effectLst/>
                <a:latin typeface="Arial" panose="020B0604020202020204" pitchFamily="34" charset="0"/>
                <a:ea typeface="Calibri" panose="020F0502020204030204" pitchFamily="34" charset="0"/>
                <a:cs typeface="Arial" panose="020B0604020202020204" pitchFamily="34" charset="0"/>
              </a:rPr>
              <a:t>database</a:t>
            </a:r>
            <a:r>
              <a:rPr lang="de-CH" sz="1600" dirty="0">
                <a:effectLst/>
                <a:latin typeface="Arial" panose="020B0604020202020204" pitchFamily="34" charset="0"/>
                <a:ea typeface="Calibri" panose="020F0502020204030204" pitchFamily="34" charset="0"/>
                <a:cs typeface="Arial" panose="020B0604020202020204" pitchFamily="34" charset="0"/>
              </a:rPr>
              <a:t>, </a:t>
            </a:r>
            <a:r>
              <a:rPr lang="de-CH" sz="1600" dirty="0" err="1">
                <a:effectLst/>
                <a:latin typeface="Arial" panose="020B0604020202020204" pitchFamily="34" charset="0"/>
                <a:ea typeface="Calibri" panose="020F0502020204030204" pitchFamily="34" charset="0"/>
                <a:cs typeface="Arial" panose="020B0604020202020204" pitchFamily="34" charset="0"/>
              </a:rPr>
              <a:t>the</a:t>
            </a:r>
            <a:r>
              <a:rPr lang="de-CH" sz="1600" dirty="0">
                <a:effectLst/>
                <a:latin typeface="Arial" panose="020B0604020202020204" pitchFamily="34" charset="0"/>
                <a:ea typeface="Calibri" panose="020F0502020204030204" pitchFamily="34" charset="0"/>
                <a:cs typeface="Arial" panose="020B0604020202020204" pitchFamily="34" charset="0"/>
              </a:rPr>
              <a:t> </a:t>
            </a:r>
            <a:r>
              <a:rPr lang="de-CH" sz="1600" dirty="0" err="1">
                <a:effectLst/>
                <a:latin typeface="Arial" panose="020B0604020202020204" pitchFamily="34" charset="0"/>
                <a:ea typeface="Calibri" panose="020F0502020204030204" pitchFamily="34" charset="0"/>
                <a:cs typeface="Arial" panose="020B0604020202020204" pitchFamily="34" charset="0"/>
              </a:rPr>
              <a:t>physical</a:t>
            </a:r>
            <a:r>
              <a:rPr lang="de-CH" sz="1600" dirty="0">
                <a:effectLst/>
                <a:latin typeface="Arial" panose="020B0604020202020204" pitchFamily="34" charset="0"/>
                <a:ea typeface="Calibri" panose="020F0502020204030204" pitchFamily="34" charset="0"/>
                <a:cs typeface="Arial" panose="020B0604020202020204" pitchFamily="34" charset="0"/>
              </a:rPr>
              <a:t> </a:t>
            </a:r>
            <a:r>
              <a:rPr lang="de-CH" sz="1600" dirty="0" err="1">
                <a:effectLst/>
                <a:latin typeface="Arial" panose="020B0604020202020204" pitchFamily="34" charset="0"/>
                <a:ea typeface="Calibri" panose="020F0502020204030204" pitchFamily="34" charset="0"/>
                <a:cs typeface="Arial" panose="020B0604020202020204" pitchFamily="34" charset="0"/>
              </a:rPr>
              <a:t>implementation</a:t>
            </a:r>
            <a:r>
              <a:rPr lang="de-CH" sz="1600" dirty="0">
                <a:effectLst/>
                <a:latin typeface="Arial" panose="020B0604020202020204" pitchFamily="34" charset="0"/>
                <a:ea typeface="Calibri" panose="020F0502020204030204" pitchFamily="34" charset="0"/>
                <a:cs typeface="Arial" panose="020B0604020202020204" pitchFamily="34" charset="0"/>
              </a:rPr>
              <a:t> </a:t>
            </a:r>
            <a:r>
              <a:rPr lang="de-CH" sz="1600" dirty="0" err="1">
                <a:effectLst/>
                <a:latin typeface="Arial" panose="020B0604020202020204" pitchFamily="34" charset="0"/>
                <a:ea typeface="Calibri" panose="020F0502020204030204" pitchFamily="34" charset="0"/>
                <a:cs typeface="Arial" panose="020B0604020202020204" pitchFamily="34" charset="0"/>
              </a:rPr>
              <a:t>is</a:t>
            </a:r>
            <a:r>
              <a:rPr lang="de-CH" sz="1600" dirty="0">
                <a:effectLst/>
                <a:latin typeface="Arial" panose="020B0604020202020204" pitchFamily="34" charset="0"/>
                <a:ea typeface="Calibri" panose="020F0502020204030204" pitchFamily="34" charset="0"/>
                <a:cs typeface="Arial" panose="020B0604020202020204" pitchFamily="34" charset="0"/>
              </a:rPr>
              <a:t> </a:t>
            </a:r>
            <a:r>
              <a:rPr lang="de-CH" sz="1600" dirty="0" err="1">
                <a:effectLst/>
                <a:latin typeface="Arial" panose="020B0604020202020204" pitchFamily="34" charset="0"/>
                <a:ea typeface="Calibri" panose="020F0502020204030204" pitchFamily="34" charset="0"/>
                <a:cs typeface="Arial" panose="020B0604020202020204" pitchFamily="34" charset="0"/>
              </a:rPr>
              <a:t>hidden</a:t>
            </a:r>
            <a:br>
              <a:rPr lang="de-CH" sz="1600" dirty="0">
                <a:latin typeface="Arial" panose="020B0604020202020204" pitchFamily="34" charset="0"/>
                <a:ea typeface="Calibri" panose="020F0502020204030204" pitchFamily="34" charset="0"/>
                <a:cs typeface="Arial" panose="020B0604020202020204" pitchFamily="34" charset="0"/>
              </a:rPr>
            </a:br>
            <a:r>
              <a:rPr lang="de-CH" sz="1600" dirty="0">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 </a:t>
            </a:r>
            <a:r>
              <a:rPr lang="de-CH" sz="1600" dirty="0" err="1">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level</a:t>
            </a:r>
            <a:r>
              <a:rPr lang="de-CH" sz="1600" dirty="0">
                <a:effectLst/>
                <a:latin typeface="Arial" panose="020B0604020202020204" pitchFamily="34" charset="0"/>
                <a:ea typeface="Calibri" panose="020F0502020204030204" pitchFamily="34" charset="0"/>
                <a:cs typeface="Arial" panose="020B0604020202020204" pitchFamily="34" charset="0"/>
              </a:rPr>
              <a:t> of </a:t>
            </a:r>
            <a:r>
              <a:rPr lang="de-CH" sz="1600" dirty="0" err="1">
                <a:effectLst/>
                <a:latin typeface="Arial" panose="020B0604020202020204" pitchFamily="34" charset="0"/>
                <a:ea typeface="Calibri" panose="020F0502020204030204" pitchFamily="34" charset="0"/>
                <a:cs typeface="Arial" panose="020B0604020202020204" pitchFamily="34" charset="0"/>
              </a:rPr>
              <a:t>abstraction</a:t>
            </a:r>
            <a:r>
              <a:rPr lang="de-CH" sz="1600" dirty="0">
                <a:effectLst/>
                <a:latin typeface="Arial" panose="020B0604020202020204" pitchFamily="34" charset="0"/>
                <a:ea typeface="Calibri" panose="020F0502020204030204" pitchFamily="34" charset="0"/>
                <a:cs typeface="Arial" panose="020B0604020202020204" pitchFamily="34" charset="0"/>
              </a:rPr>
              <a:t> (</a:t>
            </a:r>
            <a:r>
              <a:rPr lang="de-CH" sz="1600" dirty="0" err="1">
                <a:effectLst/>
                <a:latin typeface="Arial" panose="020B0604020202020204" pitchFamily="34" charset="0"/>
                <a:ea typeface="Calibri" panose="020F0502020204030204" pitchFamily="34" charset="0"/>
                <a:cs typeface="Arial" panose="020B0604020202020204" pitchFamily="34" charset="0"/>
              </a:rPr>
              <a:t>user</a:t>
            </a:r>
            <a:r>
              <a:rPr lang="de-CH" sz="1600" dirty="0">
                <a:effectLst/>
                <a:latin typeface="Arial" panose="020B0604020202020204" pitchFamily="34" charset="0"/>
                <a:ea typeface="Calibri" panose="020F0502020204030204" pitchFamily="34" charset="0"/>
                <a:cs typeface="Arial" panose="020B0604020202020204" pitchFamily="34" charset="0"/>
              </a:rPr>
              <a:t> does not care </a:t>
            </a:r>
            <a:r>
              <a:rPr lang="de-CH" sz="1600" dirty="0" err="1">
                <a:effectLst/>
                <a:latin typeface="Arial" panose="020B0604020202020204" pitchFamily="34" charset="0"/>
                <a:ea typeface="Calibri" panose="020F0502020204030204" pitchFamily="34" charset="0"/>
                <a:cs typeface="Arial" panose="020B0604020202020204" pitchFamily="34" charset="0"/>
              </a:rPr>
              <a:t>about</a:t>
            </a:r>
            <a:r>
              <a:rPr lang="de-CH" sz="1600" dirty="0">
                <a:effectLst/>
                <a:latin typeface="Arial" panose="020B0604020202020204" pitchFamily="34" charset="0"/>
                <a:ea typeface="Calibri" panose="020F0502020204030204" pitchFamily="34" charset="0"/>
                <a:cs typeface="Arial" panose="020B0604020202020204" pitchFamily="34" charset="0"/>
              </a:rPr>
              <a:t>).</a:t>
            </a:r>
          </a:p>
          <a:p>
            <a:pPr>
              <a:spcAft>
                <a:spcPts val="800"/>
              </a:spcAft>
            </a:pPr>
            <a:r>
              <a:rPr lang="en-GB" sz="1600" i="1" dirty="0">
                <a:effectLst/>
                <a:latin typeface="Arial" panose="020B0604020202020204" pitchFamily="34" charset="0"/>
                <a:ea typeface="Calibri" panose="020F0502020204030204" pitchFamily="34" charset="0"/>
                <a:cs typeface="Arial" panose="020B0604020202020204" pitchFamily="34" charset="0"/>
              </a:rPr>
              <a:t>More Formal</a:t>
            </a:r>
            <a:r>
              <a:rPr lang="en-GB" sz="1600" dirty="0">
                <a:effectLst/>
                <a:latin typeface="Arial" panose="020B0604020202020204" pitchFamily="34" charset="0"/>
                <a:ea typeface="Calibri" panose="020F0502020204030204" pitchFamily="34" charset="0"/>
                <a:cs typeface="Arial" panose="020B0604020202020204" pitchFamily="34" charset="0"/>
              </a:rPr>
              <a:t>: A </a:t>
            </a:r>
            <a:r>
              <a:rPr lang="en-GB" sz="1600" b="1" dirty="0">
                <a:effectLst/>
                <a:latin typeface="Arial" panose="020B0604020202020204" pitchFamily="34" charset="0"/>
                <a:ea typeface="Calibri" panose="020F0502020204030204" pitchFamily="34" charset="0"/>
                <a:cs typeface="Arial" panose="020B0604020202020204" pitchFamily="34" charset="0"/>
              </a:rPr>
              <a:t>relational database management</a:t>
            </a:r>
            <a:br>
              <a:rPr lang="en-GB" sz="1600" b="1" dirty="0">
                <a:effectLst/>
                <a:latin typeface="Arial" panose="020B0604020202020204" pitchFamily="34" charset="0"/>
                <a:ea typeface="Calibri" panose="020F0502020204030204" pitchFamily="34" charset="0"/>
                <a:cs typeface="Arial" panose="020B0604020202020204" pitchFamily="34" charset="0"/>
              </a:rPr>
            </a:br>
            <a:r>
              <a:rPr lang="en-GB" sz="1600" b="1" dirty="0">
                <a:effectLst/>
                <a:latin typeface="Arial" panose="020B0604020202020204" pitchFamily="34" charset="0"/>
                <a:ea typeface="Calibri" panose="020F0502020204030204" pitchFamily="34" charset="0"/>
                <a:cs typeface="Arial" panose="020B0604020202020204" pitchFamily="34" charset="0"/>
              </a:rPr>
              <a:t>system (RDBMS)</a:t>
            </a:r>
            <a:r>
              <a:rPr lang="en-GB" sz="1600" dirty="0">
                <a:effectLst/>
                <a:latin typeface="Arial" panose="020B0604020202020204" pitchFamily="34" charset="0"/>
                <a:ea typeface="Calibri" panose="020F0502020204030204" pitchFamily="34" charset="0"/>
                <a:cs typeface="Arial" panose="020B0604020202020204" pitchFamily="34" charset="0"/>
              </a:rPr>
              <a:t> exposes this logical model,</a:t>
            </a:r>
            <a:br>
              <a:rPr lang="en-GB" sz="1600" dirty="0">
                <a:effectLst/>
                <a:latin typeface="Arial" panose="020B0604020202020204" pitchFamily="34" charset="0"/>
                <a:ea typeface="Calibri" panose="020F0502020204030204" pitchFamily="34" charset="0"/>
                <a:cs typeface="Arial" panose="020B0604020202020204" pitchFamily="34" charset="0"/>
              </a:rPr>
            </a:br>
            <a:r>
              <a:rPr lang="en-GB" sz="1600" dirty="0">
                <a:effectLst/>
                <a:latin typeface="Arial" panose="020B0604020202020204" pitchFamily="34" charset="0"/>
                <a:ea typeface="Calibri" panose="020F0502020204030204" pitchFamily="34" charset="0"/>
                <a:cs typeface="Arial" panose="020B0604020202020204" pitchFamily="34" charset="0"/>
              </a:rPr>
              <a:t>together with logical building blocks for manipulating it</a:t>
            </a:r>
            <a:br>
              <a:rPr lang="en-GB" sz="1600" dirty="0">
                <a:effectLst/>
                <a:latin typeface="Arial" panose="020B0604020202020204" pitchFamily="34" charset="0"/>
                <a:ea typeface="Calibri" panose="020F0502020204030204" pitchFamily="34" charset="0"/>
                <a:cs typeface="Arial" panose="020B0604020202020204" pitchFamily="34" charset="0"/>
              </a:rPr>
            </a:br>
            <a:r>
              <a:rPr lang="en-GB" sz="1600" b="1" dirty="0">
                <a:effectLst/>
                <a:latin typeface="Arial" panose="020B0604020202020204" pitchFamily="34" charset="0"/>
                <a:ea typeface="Calibri" panose="020F0502020204030204" pitchFamily="34" charset="0"/>
                <a:cs typeface="Arial" panose="020B0604020202020204" pitchFamily="34" charset="0"/>
              </a:rPr>
              <a:t>(</a:t>
            </a:r>
            <a:r>
              <a:rPr lang="en-GB" sz="1600" b="1" u="sng" dirty="0">
                <a:effectLst/>
                <a:latin typeface="Arial" panose="020B0604020202020204" pitchFamily="34" charset="0"/>
                <a:ea typeface="Calibri" panose="020F0502020204030204" pitchFamily="34" charset="0"/>
                <a:cs typeface="Arial" panose="020B0604020202020204" pitchFamily="34" charset="0"/>
              </a:rPr>
              <a:t>logical layer</a:t>
            </a:r>
            <a:r>
              <a:rPr lang="en-GB" sz="1600" b="1" dirty="0">
                <a:effectLst/>
                <a:latin typeface="Arial" panose="020B0604020202020204" pitchFamily="34" charset="0"/>
                <a:ea typeface="Calibri" panose="020F0502020204030204" pitchFamily="34" charset="0"/>
                <a:cs typeface="Arial" panose="020B0604020202020204" pitchFamily="34" charset="0"/>
              </a:rPr>
              <a:t>)</a:t>
            </a:r>
            <a:r>
              <a:rPr lang="en-GB" sz="1600" dirty="0">
                <a:effectLst/>
                <a:latin typeface="Arial" panose="020B0604020202020204" pitchFamily="34" charset="0"/>
                <a:ea typeface="Calibri" panose="020F0502020204030204" pitchFamily="34" charset="0"/>
                <a:cs typeface="Arial" panose="020B0604020202020204" pitchFamily="34" charset="0"/>
              </a:rPr>
              <a:t>, on top of a </a:t>
            </a:r>
            <a:r>
              <a:rPr lang="en-GB" sz="1600" b="1" u="sng" dirty="0">
                <a:effectLst/>
                <a:latin typeface="Arial" panose="020B0604020202020204" pitchFamily="34" charset="0"/>
                <a:ea typeface="Calibri" panose="020F0502020204030204" pitchFamily="34" charset="0"/>
                <a:cs typeface="Arial" panose="020B0604020202020204" pitchFamily="34" charset="0"/>
              </a:rPr>
              <a:t>physical layer</a:t>
            </a:r>
            <a:r>
              <a:rPr lang="en-GB" sz="1600" dirty="0">
                <a:effectLst/>
                <a:latin typeface="Arial" panose="020B0604020202020204" pitchFamily="34" charset="0"/>
                <a:ea typeface="Calibri" panose="020F0502020204030204" pitchFamily="34" charset="0"/>
                <a:cs typeface="Arial" panose="020B0604020202020204" pitchFamily="34" charset="0"/>
              </a:rPr>
              <a:t>.</a:t>
            </a:r>
          </a:p>
        </p:txBody>
      </p:sp>
      <p:sp>
        <p:nvSpPr>
          <p:cNvPr id="17" name="Slide Number Placeholder 3">
            <a:extLst>
              <a:ext uri="{FF2B5EF4-FFF2-40B4-BE49-F238E27FC236}">
                <a16:creationId xmlns:a16="http://schemas.microsoft.com/office/drawing/2014/main" id="{58EE558F-23DD-6869-6A58-73E6F3D6DEE6}"/>
              </a:ext>
            </a:extLst>
          </p:cNvPr>
          <p:cNvSpPr>
            <a:spLocks noGrp="1"/>
          </p:cNvSpPr>
          <p:nvPr>
            <p:ph type="sldNum" sz="quarter" idx="12"/>
          </p:nvPr>
        </p:nvSpPr>
        <p:spPr>
          <a:xfrm>
            <a:off x="8570473" y="4767263"/>
            <a:ext cx="214752" cy="273844"/>
          </a:xfrm>
        </p:spPr>
        <p:txBody>
          <a:bodyPr/>
          <a:lstStyle/>
          <a:p>
            <a:fld id="{7559FC98-AF75-4A00-A03C-DF9FEBF6BCB9}" type="slidenum">
              <a:rPr lang="en-GB" smtClean="0"/>
              <a:pPr/>
              <a:t>15</a:t>
            </a:fld>
            <a:endParaRPr lang="en-GB" dirty="0"/>
          </a:p>
        </p:txBody>
      </p:sp>
    </p:spTree>
    <p:extLst>
      <p:ext uri="{BB962C8B-B14F-4D97-AF65-F5344CB8AC3E}">
        <p14:creationId xmlns:p14="http://schemas.microsoft.com/office/powerpoint/2010/main" val="13036746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40DBB3D-B7DD-46C4-B65F-F96E1A974E60}"/>
              </a:ext>
            </a:extLst>
          </p:cNvPr>
          <p:cNvSpPr>
            <a:spLocks noGrp="1"/>
          </p:cNvSpPr>
          <p:nvPr>
            <p:ph idx="1"/>
          </p:nvPr>
        </p:nvSpPr>
        <p:spPr/>
        <p:txBody>
          <a:bodyPr/>
          <a:lstStyle/>
          <a:p>
            <a:endParaRPr lang="en-GB"/>
          </a:p>
        </p:txBody>
      </p:sp>
      <p:pic>
        <p:nvPicPr>
          <p:cNvPr id="6" name="Picture 5">
            <a:extLst>
              <a:ext uri="{FF2B5EF4-FFF2-40B4-BE49-F238E27FC236}">
                <a16:creationId xmlns:a16="http://schemas.microsoft.com/office/drawing/2014/main" id="{9ED234DA-095C-474D-B98C-12563124E36F}"/>
              </a:ext>
            </a:extLst>
          </p:cNvPr>
          <p:cNvPicPr>
            <a:picLocks noChangeAspect="1"/>
          </p:cNvPicPr>
          <p:nvPr/>
        </p:nvPicPr>
        <p:blipFill>
          <a:blip r:embed="rId2"/>
          <a:stretch>
            <a:fillRect/>
          </a:stretch>
        </p:blipFill>
        <p:spPr>
          <a:xfrm>
            <a:off x="824459" y="0"/>
            <a:ext cx="7495082" cy="5143500"/>
          </a:xfrm>
          <a:prstGeom prst="rect">
            <a:avLst/>
          </a:prstGeom>
        </p:spPr>
      </p:pic>
      <p:sp>
        <p:nvSpPr>
          <p:cNvPr id="2" name="Slide Number Placeholder 3">
            <a:extLst>
              <a:ext uri="{FF2B5EF4-FFF2-40B4-BE49-F238E27FC236}">
                <a16:creationId xmlns:a16="http://schemas.microsoft.com/office/drawing/2014/main" id="{73414E8C-A913-F8C8-9FCB-64FF47150A93}"/>
              </a:ext>
            </a:extLst>
          </p:cNvPr>
          <p:cNvSpPr>
            <a:spLocks noGrp="1"/>
          </p:cNvSpPr>
          <p:nvPr>
            <p:ph type="sldNum" sz="quarter" idx="12"/>
          </p:nvPr>
        </p:nvSpPr>
        <p:spPr>
          <a:xfrm>
            <a:off x="8570473" y="4767263"/>
            <a:ext cx="214752" cy="273844"/>
          </a:xfrm>
        </p:spPr>
        <p:txBody>
          <a:bodyPr/>
          <a:lstStyle/>
          <a:p>
            <a:fld id="{7559FC98-AF75-4A00-A03C-DF9FEBF6BCB9}" type="slidenum">
              <a:rPr lang="en-GB" smtClean="0"/>
              <a:pPr/>
              <a:t>16</a:t>
            </a:fld>
            <a:endParaRPr lang="en-GB" dirty="0"/>
          </a:p>
        </p:txBody>
      </p:sp>
    </p:spTree>
    <p:extLst>
      <p:ext uri="{BB962C8B-B14F-4D97-AF65-F5344CB8AC3E}">
        <p14:creationId xmlns:p14="http://schemas.microsoft.com/office/powerpoint/2010/main" val="12062806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A2C2F-1575-93F0-2DFE-10F8702441CD}"/>
              </a:ext>
            </a:extLst>
          </p:cNvPr>
          <p:cNvSpPr>
            <a:spLocks noGrp="1"/>
          </p:cNvSpPr>
          <p:nvPr>
            <p:ph type="title"/>
          </p:nvPr>
        </p:nvSpPr>
        <p:spPr/>
        <p:txBody>
          <a:bodyPr anchor="t">
            <a:normAutofit/>
          </a:bodyPr>
          <a:lstStyle/>
          <a:p>
            <a:r>
              <a:rPr lang="de-CH" dirty="0"/>
              <a:t>What </a:t>
            </a:r>
            <a:r>
              <a:rPr lang="de-CH" dirty="0" err="1"/>
              <a:t>are</a:t>
            </a:r>
            <a:r>
              <a:rPr lang="de-CH" dirty="0"/>
              <a:t> </a:t>
            </a:r>
            <a:r>
              <a:rPr lang="de-CH" dirty="0" err="1"/>
              <a:t>Tables</a:t>
            </a:r>
            <a:r>
              <a:rPr lang="de-CH" dirty="0"/>
              <a:t>?</a:t>
            </a:r>
            <a:endParaRPr lang="de-CH" dirty="0">
              <a:solidFill>
                <a:srgbClr val="D4D4D4"/>
              </a:solidFill>
            </a:endParaRPr>
          </a:p>
        </p:txBody>
      </p:sp>
      <p:sp>
        <p:nvSpPr>
          <p:cNvPr id="4" name="Slide Number Placeholder 3">
            <a:extLst>
              <a:ext uri="{FF2B5EF4-FFF2-40B4-BE49-F238E27FC236}">
                <a16:creationId xmlns:a16="http://schemas.microsoft.com/office/drawing/2014/main" id="{B9ADA6DF-7210-51C0-FF3B-4ADB643A42C6}"/>
              </a:ext>
            </a:extLst>
          </p:cNvPr>
          <p:cNvSpPr>
            <a:spLocks noGrp="1"/>
          </p:cNvSpPr>
          <p:nvPr>
            <p:ph type="sldNum" sz="quarter" idx="12"/>
          </p:nvPr>
        </p:nvSpPr>
        <p:spPr/>
        <p:txBody>
          <a:bodyPr anchor="t">
            <a:normAutofit/>
          </a:bodyPr>
          <a:lstStyle/>
          <a:p>
            <a:pPr>
              <a:spcAft>
                <a:spcPts val="600"/>
              </a:spcAft>
            </a:pPr>
            <a:fld id="{7559FC98-AF75-4A00-A03C-DF9FEBF6BCB9}" type="slidenum">
              <a:rPr lang="en-GB" smtClean="0"/>
              <a:pPr>
                <a:spcAft>
                  <a:spcPts val="600"/>
                </a:spcAft>
              </a:pPr>
              <a:t>17</a:t>
            </a:fld>
            <a:endParaRPr lang="en-GB"/>
          </a:p>
        </p:txBody>
      </p:sp>
      <p:sp>
        <p:nvSpPr>
          <p:cNvPr id="11" name="Text Placeholder 10">
            <a:extLst>
              <a:ext uri="{FF2B5EF4-FFF2-40B4-BE49-F238E27FC236}">
                <a16:creationId xmlns:a16="http://schemas.microsoft.com/office/drawing/2014/main" id="{703ABE81-D73D-7D08-B280-304B8749D791}"/>
              </a:ext>
            </a:extLst>
          </p:cNvPr>
          <p:cNvSpPr>
            <a:spLocks noGrp="1"/>
          </p:cNvSpPr>
          <p:nvPr>
            <p:ph type="body" sz="quarter" idx="10"/>
          </p:nvPr>
        </p:nvSpPr>
        <p:spPr/>
        <p:txBody>
          <a:bodyPr/>
          <a:lstStyle/>
          <a:p>
            <a:endParaRPr lang="en-GB" dirty="0"/>
          </a:p>
        </p:txBody>
      </p:sp>
      <p:sp>
        <p:nvSpPr>
          <p:cNvPr id="6" name="Rectangle 7">
            <a:extLst>
              <a:ext uri="{FF2B5EF4-FFF2-40B4-BE49-F238E27FC236}">
                <a16:creationId xmlns:a16="http://schemas.microsoft.com/office/drawing/2014/main" id="{B0234617-AC1C-905C-6BF3-4239467BBE9D}"/>
              </a:ext>
            </a:extLst>
          </p:cNvPr>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GB" altLang="en-US" sz="1800" b="0" i="0" u="none" strike="noStrike" cap="none" normalizeH="0" baseline="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04FA107E-9F2E-F721-6EFE-B96656EF1DFB}"/>
              </a:ext>
            </a:extLst>
          </p:cNvPr>
          <p:cNvSpPr txBox="1"/>
          <p:nvPr/>
        </p:nvSpPr>
        <p:spPr>
          <a:xfrm>
            <a:off x="302418" y="865406"/>
            <a:ext cx="8143535" cy="3539430"/>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CH" altLang="en-US" sz="1600" b="0" i="0"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rPr>
              <a:t>A </a:t>
            </a:r>
            <a:r>
              <a:rPr kumimoji="0" lang="de-CH" altLang="en-US" sz="1600" b="1" i="0" u="none" strike="noStrike" cap="none" normalizeH="0" baseline="0" dirty="0" err="1">
                <a:ln>
                  <a:noFill/>
                </a:ln>
                <a:effectLst/>
                <a:latin typeface="Arial" panose="020B0604020202020204" pitchFamily="34" charset="0"/>
                <a:ea typeface="Calibri" panose="020F0502020204030204" pitchFamily="34" charset="0"/>
                <a:cs typeface="Arial" panose="020B0604020202020204" pitchFamily="34" charset="0"/>
              </a:rPr>
              <a:t>relation</a:t>
            </a:r>
            <a:r>
              <a:rPr kumimoji="0" lang="de-CH" altLang="en-US" sz="1600" b="1" i="0"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rPr>
              <a:t> R </a:t>
            </a:r>
            <a:r>
              <a:rPr kumimoji="0" lang="de-CH" altLang="en-US" sz="1600" i="0" u="none" strike="noStrike" cap="none" normalizeH="0" baseline="0" dirty="0" err="1">
                <a:ln>
                  <a:noFill/>
                </a:ln>
                <a:effectLst/>
                <a:latin typeface="Arial" panose="020B0604020202020204" pitchFamily="34" charset="0"/>
                <a:ea typeface="Calibri" panose="020F0502020204030204" pitchFamily="34" charset="0"/>
                <a:cs typeface="Arial" panose="020B0604020202020204" pitchFamily="34" charset="0"/>
              </a:rPr>
              <a:t>consists</a:t>
            </a:r>
            <a:r>
              <a:rPr kumimoji="0" lang="de-CH" altLang="en-US" sz="1600" i="0"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rPr>
              <a:t> of:</a:t>
            </a:r>
            <a:endParaRPr kumimoji="0" lang="de-CH" altLang="en-US" sz="1600" b="0" i="0"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de-CH" altLang="en-US" sz="1600" b="0" i="0"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rPr>
              <a:t>a </a:t>
            </a:r>
            <a:r>
              <a:rPr kumimoji="0" lang="de-CH" altLang="en-US" sz="1600" b="1" i="0" u="none" strike="noStrike" cap="none" normalizeH="0" baseline="0" dirty="0" err="1">
                <a:ln>
                  <a:noFill/>
                </a:ln>
                <a:effectLst/>
                <a:latin typeface="Arial" panose="020B0604020202020204" pitchFamily="34" charset="0"/>
                <a:ea typeface="Calibri" panose="020F0502020204030204" pitchFamily="34" charset="0"/>
                <a:cs typeface="Arial" panose="020B0604020202020204" pitchFamily="34" charset="0"/>
              </a:rPr>
              <a:t>set</a:t>
            </a:r>
            <a:r>
              <a:rPr kumimoji="0" lang="de-CH" altLang="en-US" sz="1600" b="1" i="0"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rPr>
              <a:t> of </a:t>
            </a:r>
            <a:r>
              <a:rPr kumimoji="0" lang="de-CH" altLang="en-US" sz="1600" b="1" i="0" u="none" strike="noStrike" cap="none" normalizeH="0" baseline="0" dirty="0" err="1">
                <a:ln>
                  <a:noFill/>
                </a:ln>
                <a:effectLst/>
                <a:latin typeface="Arial" panose="020B0604020202020204" pitchFamily="34" charset="0"/>
                <a:ea typeface="Calibri" panose="020F0502020204030204" pitchFamily="34" charset="0"/>
                <a:cs typeface="Arial" panose="020B0604020202020204" pitchFamily="34" charset="0"/>
              </a:rPr>
              <a:t>attributes</a:t>
            </a:r>
            <a:r>
              <a:rPr kumimoji="0" lang="de-CH" altLang="en-US" sz="1600" b="1" i="0"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rPr>
              <a:t> [«</a:t>
            </a:r>
            <a:r>
              <a:rPr kumimoji="0" lang="de-CH" altLang="en-US" sz="1600" b="1" i="0" u="none" strike="noStrike" cap="none" normalizeH="0" baseline="0" dirty="0" err="1">
                <a:ln>
                  <a:noFill/>
                </a:ln>
                <a:effectLst/>
                <a:latin typeface="Arial" panose="020B0604020202020204" pitchFamily="34" charset="0"/>
                <a:ea typeface="Calibri" panose="020F0502020204030204" pitchFamily="34" charset="0"/>
                <a:cs typeface="Arial" panose="020B0604020202020204" pitchFamily="34" charset="0"/>
              </a:rPr>
              <a:t>headers</a:t>
            </a:r>
            <a:r>
              <a:rPr kumimoji="0" lang="de-CH" altLang="en-US" sz="1600" b="1" i="0"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rPr>
              <a:t>»]</a:t>
            </a:r>
            <a:endParaRPr lang="de-CH" altLang="en-US" sz="1600" dirty="0">
              <a:latin typeface="Arial" panose="020B0604020202020204" pitchFamily="34" charset="0"/>
              <a:ea typeface="Calibri" panose="020F0502020204030204" pitchFamily="34" charset="0"/>
              <a:cs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de-CH" altLang="en-US" sz="1600" b="0" i="0"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rPr>
              <a:t>an </a:t>
            </a:r>
            <a:r>
              <a:rPr kumimoji="0" lang="de-CH" altLang="en-US" sz="1600" b="1" i="0" u="none" strike="noStrike" cap="none" normalizeH="0" baseline="0" dirty="0" err="1">
                <a:ln>
                  <a:noFill/>
                </a:ln>
                <a:effectLst/>
                <a:latin typeface="Arial" panose="020B0604020202020204" pitchFamily="34" charset="0"/>
                <a:ea typeface="Calibri" panose="020F0502020204030204" pitchFamily="34" charset="0"/>
                <a:cs typeface="Arial" panose="020B0604020202020204" pitchFamily="34" charset="0"/>
              </a:rPr>
              <a:t>extension</a:t>
            </a:r>
            <a:r>
              <a:rPr kumimoji="0" lang="de-CH" altLang="en-US" sz="1600" b="1" i="0"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rPr>
              <a:t> </a:t>
            </a:r>
            <a:r>
              <a:rPr kumimoji="0" lang="de-CH" altLang="en-US" sz="1600" b="0" i="0"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rPr>
              <a:t>(</a:t>
            </a:r>
            <a:r>
              <a:rPr kumimoji="0" lang="de-CH" altLang="en-US" sz="1600" b="0" i="0" u="none" strike="noStrike" cap="none" normalizeH="0" baseline="0" dirty="0" err="1">
                <a:ln>
                  <a:noFill/>
                </a:ln>
                <a:effectLst/>
                <a:latin typeface="Arial" panose="020B0604020202020204" pitchFamily="34" charset="0"/>
                <a:ea typeface="Calibri" panose="020F0502020204030204" pitchFamily="34" charset="0"/>
                <a:cs typeface="Arial" panose="020B0604020202020204" pitchFamily="34" charset="0"/>
              </a:rPr>
              <a:t>set</a:t>
            </a:r>
            <a:r>
              <a:rPr kumimoji="0" lang="de-CH" altLang="en-US" sz="1600" b="0" i="0"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rPr>
              <a:t> of </a:t>
            </a:r>
            <a:r>
              <a:rPr kumimoji="0" lang="de-CH" altLang="en-US" sz="1600" b="0" i="0" u="none" strike="noStrike" cap="none" normalizeH="0" baseline="0" dirty="0" err="1">
                <a:ln>
                  <a:noFill/>
                </a:ln>
                <a:effectLst/>
                <a:latin typeface="Arial" panose="020B0604020202020204" pitchFamily="34" charset="0"/>
                <a:ea typeface="Calibri" panose="020F0502020204030204" pitchFamily="34" charset="0"/>
                <a:cs typeface="Arial" panose="020B0604020202020204" pitchFamily="34" charset="0"/>
              </a:rPr>
              <a:t>tuples</a:t>
            </a:r>
            <a:r>
              <a:rPr kumimoji="0" lang="de-CH" altLang="en-US" sz="1600" b="0" i="0"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rPr>
              <a:t>) </a:t>
            </a:r>
            <a:r>
              <a:rPr kumimoji="0" lang="de-CH" altLang="en-US" sz="1600" b="1" i="0"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rPr>
              <a:t>[«</a:t>
            </a:r>
            <a:r>
              <a:rPr kumimoji="0" lang="de-CH" altLang="en-US" sz="1600" b="1" i="0" u="none" strike="noStrike" cap="none" normalizeH="0" baseline="0" dirty="0" err="1">
                <a:ln>
                  <a:noFill/>
                </a:ln>
                <a:effectLst/>
                <a:latin typeface="Arial" panose="020B0604020202020204" pitchFamily="34" charset="0"/>
                <a:ea typeface="Calibri" panose="020F0502020204030204" pitchFamily="34" charset="0"/>
                <a:cs typeface="Arial" panose="020B0604020202020204" pitchFamily="34" charset="0"/>
              </a:rPr>
              <a:t>rows</a:t>
            </a:r>
            <a:r>
              <a:rPr kumimoji="0" lang="de-CH" altLang="en-US" sz="1600" b="1" i="0"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rPr>
              <a:t>»]</a:t>
            </a:r>
            <a:r>
              <a:rPr kumimoji="0" lang="de-CH" altLang="en-US" sz="1600" b="0" i="0"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rPr>
              <a:t>.</a:t>
            </a:r>
            <a:endParaRPr kumimoji="0" lang="en-GB" altLang="en-US" sz="1600" b="0" i="0" u="none" strike="noStrike" cap="none" normalizeH="0" baseline="0" dirty="0">
              <a:ln>
                <a:noFill/>
              </a:ln>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GB" altLang="en-US" sz="1600" b="1" dirty="0">
              <a:latin typeface="Arial" panose="020B0604020202020204" pitchFamily="34" charset="0"/>
              <a:ea typeface="Calibri" panose="020F050202020403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GB" altLang="en-US" sz="1600" b="1" dirty="0">
                <a:latin typeface="Arial" panose="020B0604020202020204" pitchFamily="34" charset="0"/>
                <a:ea typeface="Calibri" panose="020F0502020204030204" pitchFamily="34" charset="0"/>
                <a:cs typeface="Arial" panose="020B0604020202020204" pitchFamily="34" charset="0"/>
              </a:rPr>
              <a:t>Collection of records C</a:t>
            </a:r>
            <a:r>
              <a:rPr kumimoji="0" lang="en-GB" altLang="en-US" sz="1600" b="1" i="0"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rPr>
              <a:t> = P(S → V) </a:t>
            </a:r>
            <a:r>
              <a:rPr kumimoji="0" lang="en-GB" altLang="en-US" sz="1600" i="1"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rPr>
              <a:t>(“set of partial functions S(</a:t>
            </a:r>
            <a:r>
              <a:rPr kumimoji="0" lang="en-GB" altLang="en-US" sz="1600" i="1" u="none" strike="noStrike" cap="none" normalizeH="0" baseline="0" dirty="0" err="1">
                <a:ln>
                  <a:noFill/>
                </a:ln>
                <a:effectLst/>
                <a:latin typeface="Arial" panose="020B0604020202020204" pitchFamily="34" charset="0"/>
                <a:ea typeface="Calibri" panose="020F0502020204030204" pitchFamily="34" charset="0"/>
                <a:cs typeface="Arial" panose="020B0604020202020204" pitchFamily="34" charset="0"/>
              </a:rPr>
              <a:t>trings</a:t>
            </a:r>
            <a:r>
              <a:rPr kumimoji="0" lang="en-GB" altLang="en-US" sz="1600" i="1"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rPr>
              <a:t>)</a:t>
            </a:r>
            <a:r>
              <a:rPr lang="en-GB" altLang="en-US" sz="1600" i="1" dirty="0">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a:t>
            </a:r>
            <a:r>
              <a:rPr kumimoji="0" lang="en-GB" altLang="en-US" sz="1600" i="1"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rPr>
              <a:t>V(</a:t>
            </a:r>
            <a:r>
              <a:rPr kumimoji="0" lang="en-GB" altLang="en-US" sz="1600" i="1" u="none" strike="noStrike" cap="none" normalizeH="0" baseline="0" dirty="0" err="1">
                <a:ln>
                  <a:noFill/>
                </a:ln>
                <a:effectLst/>
                <a:latin typeface="Arial" panose="020B0604020202020204" pitchFamily="34" charset="0"/>
                <a:ea typeface="Calibri" panose="020F0502020204030204" pitchFamily="34" charset="0"/>
                <a:cs typeface="Arial" panose="020B0604020202020204" pitchFamily="34" charset="0"/>
              </a:rPr>
              <a:t>alues</a:t>
            </a:r>
            <a:r>
              <a:rPr kumimoji="0" lang="en-GB" altLang="en-US" sz="1600" i="1"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rPr>
              <a:t>)”) </a:t>
            </a:r>
          </a:p>
          <a:p>
            <a:pPr marL="0" marR="0" lvl="0" indent="0" defTabSz="914400" rtl="0" eaLnBrk="0" fontAlgn="base" latinLnBrk="0" hangingPunct="0">
              <a:lnSpc>
                <a:spcPct val="100000"/>
              </a:lnSpc>
              <a:spcBef>
                <a:spcPct val="0"/>
              </a:spcBef>
              <a:spcAft>
                <a:spcPct val="0"/>
              </a:spcAft>
              <a:buClrTx/>
              <a:buSzTx/>
              <a:buFontTx/>
              <a:buNone/>
              <a:tabLst/>
            </a:pPr>
            <a:r>
              <a:rPr kumimoji="0" lang="en-GB" altLang="en-US" sz="1600" b="1" i="0"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rPr>
              <a:t>Record f = mapping </a:t>
            </a:r>
            <a:r>
              <a:rPr kumimoji="0" lang="en-GB" altLang="en-US" sz="1600" i="1"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rPr>
              <a:t>(“partial function”)</a:t>
            </a:r>
          </a:p>
          <a:p>
            <a:pPr marL="0" marR="0" lvl="0" indent="0" defTabSz="914400" rtl="0" eaLnBrk="0" fontAlgn="base" latinLnBrk="0" hangingPunct="0">
              <a:lnSpc>
                <a:spcPct val="100000"/>
              </a:lnSpc>
              <a:spcBef>
                <a:spcPct val="0"/>
              </a:spcBef>
              <a:spcAft>
                <a:spcPct val="0"/>
              </a:spcAft>
              <a:buClrTx/>
              <a:buSzTx/>
              <a:buFontTx/>
              <a:buNone/>
              <a:tabLst/>
            </a:pPr>
            <a:endParaRPr lang="en-GB" altLang="en-US" sz="1600" i="1" dirty="0">
              <a:latin typeface="Arial" panose="020B0604020202020204" pitchFamily="34" charset="0"/>
              <a:ea typeface="Calibri" panose="020F0502020204030204" pitchFamily="34" charset="0"/>
              <a:cs typeface="Arial" panose="020B0604020202020204" pitchFamily="34" charset="0"/>
            </a:endParaRPr>
          </a:p>
          <a:p>
            <a:pPr marL="0" marR="0" lvl="0" indent="0" defTabSz="914400" rtl="0" eaLnBrk="0" fontAlgn="base" latinLnBrk="0" hangingPunct="0">
              <a:lnSpc>
                <a:spcPct val="100000"/>
              </a:lnSpc>
              <a:spcBef>
                <a:spcPct val="0"/>
              </a:spcBef>
              <a:spcAft>
                <a:spcPct val="0"/>
              </a:spcAft>
              <a:buClrTx/>
              <a:buSzTx/>
              <a:buFontTx/>
              <a:buNone/>
              <a:tabLst/>
            </a:pPr>
            <a:endParaRPr kumimoji="0" lang="en-GB" altLang="en-US" sz="1600" i="1"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de-CH" altLang="en-US" sz="1600" b="0" i="0"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de-CH" altLang="en-US" sz="1600" b="0" i="0" u="none" strike="noStrike" cap="none" normalizeH="0" baseline="0" dirty="0">
              <a:ln>
                <a:noFill/>
              </a:ln>
              <a:effectLst/>
              <a:latin typeface="Arial" panose="020B0604020202020204" pitchFamily="34" charset="0"/>
              <a:ea typeface="Calibri" panose="020F050202020403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de-CH" altLang="en-US" sz="1600" dirty="0">
              <a:latin typeface="Arial" panose="020B0604020202020204" pitchFamily="34" charset="0"/>
              <a:ea typeface="Calibri" panose="020F050202020403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GB" altLang="en-US" sz="1600" dirty="0">
              <a:latin typeface="Arial" panose="020B0604020202020204" pitchFamily="34" charset="0"/>
              <a:cs typeface="Arial" panose="020B0604020202020204" pitchFamily="34" charset="0"/>
              <a:sym typeface="Wingdings" panose="05000000000000000000" pitchFamily="2" charset="2"/>
            </a:endParaRPr>
          </a:p>
          <a:p>
            <a:pPr marL="0" marR="0" lvl="0" indent="0" algn="l" defTabSz="914400" rtl="0" eaLnBrk="0" fontAlgn="base" latinLnBrk="0" hangingPunct="0">
              <a:lnSpc>
                <a:spcPct val="100000"/>
              </a:lnSpc>
              <a:spcBef>
                <a:spcPct val="0"/>
              </a:spcBef>
              <a:spcAft>
                <a:spcPct val="0"/>
              </a:spcAft>
              <a:buClrTx/>
              <a:buSzTx/>
              <a:buFontTx/>
              <a:buNone/>
              <a:tabLst/>
            </a:pPr>
            <a:r>
              <a:rPr lang="en-GB" altLang="en-US" sz="1600" dirty="0">
                <a:latin typeface="Arial" panose="020B0604020202020204" pitchFamily="34" charset="0"/>
                <a:cs typeface="Arial" panose="020B0604020202020204" pitchFamily="34" charset="0"/>
                <a:sym typeface="Wingdings" panose="05000000000000000000" pitchFamily="2" charset="2"/>
              </a:rPr>
              <a:t>Represented differently</a:t>
            </a:r>
          </a:p>
          <a:p>
            <a:pPr marL="0" marR="0" lvl="0" indent="0" algn="l" defTabSz="914400" rtl="0" eaLnBrk="0" fontAlgn="base" latinLnBrk="0" hangingPunct="0">
              <a:lnSpc>
                <a:spcPct val="100000"/>
              </a:lnSpc>
              <a:spcBef>
                <a:spcPct val="0"/>
              </a:spcBef>
              <a:spcAft>
                <a:spcPct val="0"/>
              </a:spcAft>
              <a:buClrTx/>
              <a:buSzTx/>
              <a:buFontTx/>
              <a:buNone/>
              <a:tabLst/>
            </a:pPr>
            <a:r>
              <a:rPr lang="en-GB" altLang="en-US" sz="1600" dirty="0">
                <a:latin typeface="Arial" panose="020B0604020202020204" pitchFamily="34" charset="0"/>
                <a:cs typeface="Arial" panose="020B0604020202020204" pitchFamily="34" charset="0"/>
                <a:sym typeface="Wingdings" panose="05000000000000000000" pitchFamily="2" charset="2"/>
              </a:rPr>
              <a:t>(</a:t>
            </a:r>
            <a:r>
              <a:rPr lang="en-GB" altLang="en-US" sz="1600" dirty="0" err="1">
                <a:latin typeface="Arial" panose="020B0604020202020204" pitchFamily="34" charset="0"/>
                <a:cs typeface="Arial" panose="020B0604020202020204" pitchFamily="34" charset="0"/>
                <a:sym typeface="Wingdings" panose="05000000000000000000" pitchFamily="2" charset="2"/>
              </a:rPr>
              <a:t>implicity</a:t>
            </a:r>
            <a:r>
              <a:rPr lang="en-GB" altLang="en-US" sz="1600" dirty="0">
                <a:latin typeface="Arial" panose="020B0604020202020204" pitchFamily="34" charset="0"/>
                <a:cs typeface="Arial" panose="020B0604020202020204" pitchFamily="34" charset="0"/>
                <a:sym typeface="Wingdings" panose="05000000000000000000" pitchFamily="2" charset="2"/>
              </a:rPr>
              <a:t> mapping through order)</a:t>
            </a:r>
          </a:p>
        </p:txBody>
      </p:sp>
      <p:graphicFrame>
        <p:nvGraphicFramePr>
          <p:cNvPr id="13" name="Table 12">
            <a:extLst>
              <a:ext uri="{FF2B5EF4-FFF2-40B4-BE49-F238E27FC236}">
                <a16:creationId xmlns:a16="http://schemas.microsoft.com/office/drawing/2014/main" id="{61705B24-82ED-4D1D-50AB-9F2C2AA740E3}"/>
              </a:ext>
            </a:extLst>
          </p:cNvPr>
          <p:cNvGraphicFramePr>
            <a:graphicFrameLocks noGrp="1"/>
          </p:cNvGraphicFramePr>
          <p:nvPr/>
        </p:nvGraphicFramePr>
        <p:xfrm>
          <a:off x="408214" y="2522254"/>
          <a:ext cx="6033405" cy="914400"/>
        </p:xfrm>
        <a:graphic>
          <a:graphicData uri="http://schemas.openxmlformats.org/drawingml/2006/table">
            <a:tbl>
              <a:tblPr firstRow="1" bandRow="1">
                <a:tableStyleId>{5C22544A-7EE6-4342-B048-85BDC9FD1C3A}</a:tableStyleId>
              </a:tblPr>
              <a:tblGrid>
                <a:gridCol w="1206681">
                  <a:extLst>
                    <a:ext uri="{9D8B030D-6E8A-4147-A177-3AD203B41FA5}">
                      <a16:colId xmlns:a16="http://schemas.microsoft.com/office/drawing/2014/main" val="1185634361"/>
                    </a:ext>
                  </a:extLst>
                </a:gridCol>
                <a:gridCol w="1206681">
                  <a:extLst>
                    <a:ext uri="{9D8B030D-6E8A-4147-A177-3AD203B41FA5}">
                      <a16:colId xmlns:a16="http://schemas.microsoft.com/office/drawing/2014/main" val="2304982721"/>
                    </a:ext>
                  </a:extLst>
                </a:gridCol>
                <a:gridCol w="1206681">
                  <a:extLst>
                    <a:ext uri="{9D8B030D-6E8A-4147-A177-3AD203B41FA5}">
                      <a16:colId xmlns:a16="http://schemas.microsoft.com/office/drawing/2014/main" val="1871222386"/>
                    </a:ext>
                  </a:extLst>
                </a:gridCol>
                <a:gridCol w="1206681">
                  <a:extLst>
                    <a:ext uri="{9D8B030D-6E8A-4147-A177-3AD203B41FA5}">
                      <a16:colId xmlns:a16="http://schemas.microsoft.com/office/drawing/2014/main" val="3807341576"/>
                    </a:ext>
                  </a:extLst>
                </a:gridCol>
                <a:gridCol w="1206681">
                  <a:extLst>
                    <a:ext uri="{9D8B030D-6E8A-4147-A177-3AD203B41FA5}">
                      <a16:colId xmlns:a16="http://schemas.microsoft.com/office/drawing/2014/main" val="4092387134"/>
                    </a:ext>
                  </a:extLst>
                </a:gridCol>
              </a:tblGrid>
              <a:tr h="343365">
                <a:tc>
                  <a:txBody>
                    <a:bodyPr/>
                    <a:lstStyle/>
                    <a:p>
                      <a:r>
                        <a:rPr kumimoji="0" lang="en-GB" altLang="en-US" sz="1200" b="0"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f(“Name”) = “Einstein” </a:t>
                      </a:r>
                      <a:endParaRPr lang="en-GB" sz="1200" b="0" dirty="0">
                        <a:solidFill>
                          <a:schemeClr val="tx1"/>
                        </a:solidFill>
                      </a:endParaRPr>
                    </a:p>
                  </a:txBody>
                  <a:tcPr>
                    <a:solidFill>
                      <a:srgbClr val="CBD8CD"/>
                    </a:solidFill>
                  </a:tcPr>
                </a:tc>
                <a:tc>
                  <a:txBody>
                    <a:bodyPr/>
                    <a:lstStyle/>
                    <a:p>
                      <a:r>
                        <a:rPr kumimoji="0" lang="en-GB" altLang="en-US" sz="1200" b="0"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f(“First name”) = “Albert” </a:t>
                      </a:r>
                      <a:endParaRPr lang="en-GB" sz="1200" b="0" dirty="0">
                        <a:solidFill>
                          <a:schemeClr val="tx1"/>
                        </a:solidFill>
                      </a:endParaRPr>
                    </a:p>
                  </a:txBody>
                  <a:tcPr>
                    <a:solidFill>
                      <a:srgbClr val="CBD8CD"/>
                    </a:solidFill>
                  </a:tcPr>
                </a:tc>
                <a:tc>
                  <a:txBody>
                    <a:bodyPr/>
                    <a:lstStyle/>
                    <a:p>
                      <a:r>
                        <a:rPr kumimoji="0" lang="en-GB" altLang="en-US" sz="1200" b="0" i="0" u="none" strike="noStrike" cap="none" normalizeH="0" baseline="0">
                          <a:ln>
                            <a:noFill/>
                          </a:ln>
                          <a:solidFill>
                            <a:schemeClr val="tx1"/>
                          </a:solidFill>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f(“Physicist”) = true </a:t>
                      </a:r>
                      <a:endParaRPr lang="en-GB" sz="1200" b="0" dirty="0">
                        <a:solidFill>
                          <a:schemeClr val="tx1"/>
                        </a:solidFill>
                      </a:endParaRPr>
                    </a:p>
                  </a:txBody>
                  <a:tcPr>
                    <a:solidFill>
                      <a:srgbClr val="CBD8CD"/>
                    </a:solidFill>
                  </a:tcPr>
                </a:tc>
                <a:tc>
                  <a:txBody>
                    <a:bodyPr/>
                    <a:lstStyle/>
                    <a:p>
                      <a:r>
                        <a:rPr kumimoji="0" lang="en-GB" altLang="en-US" sz="1200" b="0"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f(“Year”) = 1905</a:t>
                      </a:r>
                      <a:endParaRPr lang="en-GB" sz="1200" b="0" dirty="0">
                        <a:solidFill>
                          <a:schemeClr val="tx1"/>
                        </a:solidFill>
                      </a:endParaRPr>
                    </a:p>
                  </a:txBody>
                  <a:tcPr>
                    <a:solidFill>
                      <a:srgbClr val="CBD8CD"/>
                    </a:solidFill>
                  </a:tcPr>
                </a:tc>
                <a:tc>
                  <a:txBody>
                    <a:bodyPr/>
                    <a:lstStyle/>
                    <a:p>
                      <a:r>
                        <a:rPr kumimoji="0" lang="en-GB" altLang="en-US" sz="1200" b="0"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f undefined for any other S</a:t>
                      </a:r>
                      <a:endParaRPr lang="en-GB" sz="1200" b="0" dirty="0">
                        <a:solidFill>
                          <a:schemeClr val="tx1"/>
                        </a:solidFill>
                      </a:endParaRPr>
                    </a:p>
                  </a:txBody>
                  <a:tcPr>
                    <a:solidFill>
                      <a:srgbClr val="CBD8CD"/>
                    </a:solidFill>
                  </a:tcPr>
                </a:tc>
                <a:extLst>
                  <a:ext uri="{0D108BD9-81ED-4DB2-BD59-A6C34878D82A}">
                    <a16:rowId xmlns:a16="http://schemas.microsoft.com/office/drawing/2014/main" val="2997188785"/>
                  </a:ext>
                </a:extLst>
              </a:tr>
              <a:tr h="343365">
                <a:tc>
                  <a:txBody>
                    <a:bodyPr/>
                    <a:lstStyle/>
                    <a:p>
                      <a:r>
                        <a:rPr kumimoji="0" lang="en-GB" altLang="en-US" sz="1200" b="0" i="0" u="none" strike="noStrike" cap="none" normalizeH="0" baseline="0" dirty="0" err="1">
                          <a:ln>
                            <a:noFill/>
                          </a:ln>
                          <a:solidFill>
                            <a:schemeClr val="tx1"/>
                          </a:solidFill>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f</a:t>
                      </a:r>
                      <a:r>
                        <a:rPr kumimoji="0" lang="en-GB" altLang="en-US" sz="1200" b="0" i="0" u="none" strike="noStrike" cap="none" normalizeH="0" baseline="-30000" dirty="0" err="1">
                          <a:ln>
                            <a:noFill/>
                          </a:ln>
                          <a:solidFill>
                            <a:schemeClr val="tx1"/>
                          </a:solidFill>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Name</a:t>
                      </a:r>
                      <a:r>
                        <a:rPr kumimoji="0" lang="en-GB" altLang="en-US" sz="1200" b="0"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 = “Einstein” </a:t>
                      </a:r>
                      <a:endParaRPr lang="en-GB" sz="1200" b="0" dirty="0">
                        <a:solidFill>
                          <a:schemeClr val="tx1"/>
                        </a:solidFill>
                      </a:endParaRPr>
                    </a:p>
                  </a:txBody>
                  <a:tcPr>
                    <a:solidFill>
                      <a:srgbClr val="CBD8CD"/>
                    </a:solidFill>
                  </a:tcPr>
                </a:tc>
                <a:tc>
                  <a:txBody>
                    <a:bodyPr/>
                    <a:lstStyle/>
                    <a:p>
                      <a:r>
                        <a:rPr kumimoji="0" lang="en-GB" altLang="en-US" sz="1200" b="0" i="0" u="none" strike="noStrike" cap="none" normalizeH="0" baseline="0" dirty="0" err="1">
                          <a:ln>
                            <a:noFill/>
                          </a:ln>
                          <a:solidFill>
                            <a:schemeClr val="tx1"/>
                          </a:solidFill>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f</a:t>
                      </a:r>
                      <a:r>
                        <a:rPr kumimoji="0" lang="en-GB" altLang="en-US" sz="1200" b="0" i="0" u="none" strike="noStrike" cap="none" normalizeH="0" baseline="-30000" dirty="0" err="1">
                          <a:ln>
                            <a:noFill/>
                          </a:ln>
                          <a:solidFill>
                            <a:schemeClr val="tx1"/>
                          </a:solidFill>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“First</a:t>
                      </a:r>
                      <a:r>
                        <a:rPr kumimoji="0" lang="en-GB" altLang="en-US" sz="1200" b="0" i="0" u="none" strike="noStrike" cap="none" normalizeH="0" baseline="-3000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 name”</a:t>
                      </a:r>
                      <a:r>
                        <a:rPr kumimoji="0" lang="en-GB" altLang="en-US" sz="1200" b="0"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 = “Albert” </a:t>
                      </a:r>
                      <a:endParaRPr lang="en-GB" sz="1200" b="0" dirty="0">
                        <a:solidFill>
                          <a:schemeClr val="tx1"/>
                        </a:solidFill>
                      </a:endParaRPr>
                    </a:p>
                  </a:txBody>
                  <a:tcPr>
                    <a:solidFill>
                      <a:srgbClr val="CBD8CD"/>
                    </a:solidFill>
                  </a:tcPr>
                </a:tc>
                <a:tc>
                  <a:txBody>
                    <a:bodyPr/>
                    <a:lstStyle/>
                    <a:p>
                      <a:r>
                        <a:rPr kumimoji="0" lang="en-GB" altLang="en-US" sz="1200" b="0" i="0" u="none" strike="noStrike" cap="none" normalizeH="0" baseline="0" dirty="0" err="1">
                          <a:ln>
                            <a:noFill/>
                          </a:ln>
                          <a:solidFill>
                            <a:schemeClr val="tx1"/>
                          </a:solidFill>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f</a:t>
                      </a:r>
                      <a:r>
                        <a:rPr kumimoji="0" lang="en-GB" altLang="en-US" sz="1200" b="0" i="0" u="none" strike="noStrike" cap="none" normalizeH="0" baseline="-30000" dirty="0" err="1">
                          <a:ln>
                            <a:noFill/>
                          </a:ln>
                          <a:solidFill>
                            <a:schemeClr val="tx1"/>
                          </a:solidFill>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Physicist</a:t>
                      </a:r>
                      <a:r>
                        <a:rPr kumimoji="0" lang="en-GB" altLang="en-US" sz="1200" b="0" i="0" u="none" strike="noStrike" cap="none" normalizeH="0" baseline="-3000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 </a:t>
                      </a:r>
                      <a:r>
                        <a:rPr kumimoji="0" lang="en-GB" altLang="en-US" sz="1200" b="0"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a:t>
                      </a:r>
                    </a:p>
                    <a:p>
                      <a:r>
                        <a:rPr kumimoji="0" lang="en-GB" altLang="en-US" sz="1200" b="0"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true </a:t>
                      </a:r>
                      <a:endParaRPr lang="en-GB" sz="1200" b="0" dirty="0">
                        <a:solidFill>
                          <a:schemeClr val="tx1"/>
                        </a:solidFill>
                      </a:endParaRPr>
                    </a:p>
                  </a:txBody>
                  <a:tcPr>
                    <a:solidFill>
                      <a:srgbClr val="CBD8CD"/>
                    </a:solidFill>
                  </a:tcPr>
                </a:tc>
                <a:tc>
                  <a:txBody>
                    <a:bodyPr/>
                    <a:lstStyle/>
                    <a:p>
                      <a:r>
                        <a:rPr kumimoji="0" lang="en-GB" altLang="en-US" sz="1200" b="0" i="0" u="none" strike="noStrike" cap="none" normalizeH="0" baseline="0" dirty="0" err="1">
                          <a:ln>
                            <a:noFill/>
                          </a:ln>
                          <a:solidFill>
                            <a:schemeClr val="tx1"/>
                          </a:solidFill>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f</a:t>
                      </a:r>
                      <a:r>
                        <a:rPr kumimoji="0" lang="en-GB" altLang="en-US" sz="1200" b="0" i="0" u="none" strike="noStrike" cap="none" normalizeH="0" baseline="-30000" dirty="0" err="1">
                          <a:ln>
                            <a:noFill/>
                          </a:ln>
                          <a:solidFill>
                            <a:schemeClr val="tx1"/>
                          </a:solidFill>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Year</a:t>
                      </a:r>
                      <a:r>
                        <a:rPr kumimoji="0" lang="en-GB" altLang="en-US" sz="1200" b="0"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 =</a:t>
                      </a:r>
                    </a:p>
                    <a:p>
                      <a:r>
                        <a:rPr kumimoji="0" lang="en-GB" altLang="en-US" sz="1200" b="0"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1905 </a:t>
                      </a:r>
                      <a:endParaRPr lang="en-GB" sz="1200" b="0" dirty="0">
                        <a:solidFill>
                          <a:schemeClr val="tx1"/>
                        </a:solidFill>
                      </a:endParaRPr>
                    </a:p>
                  </a:txBody>
                  <a:tcPr>
                    <a:solidFill>
                      <a:srgbClr val="CBD8CD"/>
                    </a:solidFill>
                  </a:tcPr>
                </a:tc>
                <a:tc>
                  <a:txBody>
                    <a:bodyPr/>
                    <a:lstStyle/>
                    <a:p>
                      <a:r>
                        <a:rPr kumimoji="0" lang="en-GB" altLang="en-US" sz="1200" b="0"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sym typeface="Wingdings" panose="05000000000000000000" pitchFamily="2" charset="2"/>
                        </a:rPr>
                        <a:t>f undefined for any other S</a:t>
                      </a:r>
                      <a:endParaRPr lang="en-GB" sz="1200" b="0" dirty="0">
                        <a:solidFill>
                          <a:schemeClr val="tx1"/>
                        </a:solidFill>
                      </a:endParaRPr>
                    </a:p>
                  </a:txBody>
                  <a:tcPr>
                    <a:solidFill>
                      <a:srgbClr val="CBD8CD"/>
                    </a:solidFill>
                  </a:tcPr>
                </a:tc>
                <a:extLst>
                  <a:ext uri="{0D108BD9-81ED-4DB2-BD59-A6C34878D82A}">
                    <a16:rowId xmlns:a16="http://schemas.microsoft.com/office/drawing/2014/main" val="1235004344"/>
                  </a:ext>
                </a:extLst>
              </a:tr>
            </a:tbl>
          </a:graphicData>
        </a:graphic>
      </p:graphicFrame>
      <p:pic>
        <p:nvPicPr>
          <p:cNvPr id="5121" name="Picture 23" descr="Graphical user interface, application&#10;&#10;Description automatically generated">
            <a:extLst>
              <a:ext uri="{FF2B5EF4-FFF2-40B4-BE49-F238E27FC236}">
                <a16:creationId xmlns:a16="http://schemas.microsoft.com/office/drawing/2014/main" id="{49599B8C-06B5-8178-EDEA-EB706E0A308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941" t="42401" r="14149" b="34486"/>
          <a:stretch/>
        </p:blipFill>
        <p:spPr bwMode="auto">
          <a:xfrm>
            <a:off x="3832565" y="3666473"/>
            <a:ext cx="3453493" cy="842960"/>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3">
            <a:extLst>
              <a:ext uri="{FF2B5EF4-FFF2-40B4-BE49-F238E27FC236}">
                <a16:creationId xmlns:a16="http://schemas.microsoft.com/office/drawing/2014/main" id="{F49E33E2-485C-377C-108C-F0DC54FC126C}"/>
              </a:ext>
            </a:extLst>
          </p:cNvPr>
          <p:cNvSpPr>
            <a:spLocks noChangeArrowheads="1"/>
          </p:cNvSpPr>
          <p:nvPr/>
        </p:nvSpPr>
        <p:spPr bwMode="auto">
          <a:xfrm>
            <a:off x="408214" y="2090494"/>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GB" altLang="en-US" sz="1800" b="0" i="0" u="none" strike="noStrike" cap="none" normalizeH="0" baseline="0" dirty="0">
              <a:ln>
                <a:noFill/>
              </a:ln>
              <a:solidFill>
                <a:schemeClr val="tx1"/>
              </a:solidFill>
              <a:effectLst/>
              <a:latin typeface="Arial" panose="020B0604020202020204" pitchFamily="34" charset="0"/>
            </a:endParaRPr>
          </a:p>
        </p:txBody>
      </p:sp>
      <p:pic>
        <p:nvPicPr>
          <p:cNvPr id="14" name="Picture 13" descr="Graphical user interface&#10;&#10;Description automatically generated with medium confidence">
            <a:extLst>
              <a:ext uri="{FF2B5EF4-FFF2-40B4-BE49-F238E27FC236}">
                <a16:creationId xmlns:a16="http://schemas.microsoft.com/office/drawing/2014/main" id="{88F30B77-F717-34FA-C64B-12CC5DAE5AE5}"/>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8073" t="38511" r="32719" b="14695"/>
          <a:stretch/>
        </p:blipFill>
        <p:spPr bwMode="auto">
          <a:xfrm>
            <a:off x="6644085" y="2271399"/>
            <a:ext cx="1381407" cy="1165255"/>
          </a:xfrm>
          <a:prstGeom prst="rect">
            <a:avLst/>
          </a:prstGeom>
          <a:noFill/>
          <a:ln>
            <a:solidFill>
              <a:schemeClr val="tx1"/>
            </a:solidFill>
          </a:ln>
          <a:extLst>
            <a:ext uri="{53640926-AAD7-44D8-BBD7-CCE9431645EC}">
              <a14:shadowObscured xmlns:a14="http://schemas.microsoft.com/office/drawing/2010/main"/>
            </a:ext>
          </a:extLst>
        </p:spPr>
      </p:pic>
      <p:graphicFrame>
        <p:nvGraphicFramePr>
          <p:cNvPr id="8" name="Table 12">
            <a:extLst>
              <a:ext uri="{FF2B5EF4-FFF2-40B4-BE49-F238E27FC236}">
                <a16:creationId xmlns:a16="http://schemas.microsoft.com/office/drawing/2014/main" id="{A05D99FC-1F84-A49D-4CC0-3CF54529D1CC}"/>
              </a:ext>
            </a:extLst>
          </p:cNvPr>
          <p:cNvGraphicFramePr>
            <a:graphicFrameLocks noGrp="1"/>
          </p:cNvGraphicFramePr>
          <p:nvPr/>
        </p:nvGraphicFramePr>
        <p:xfrm>
          <a:off x="4273892" y="1357165"/>
          <a:ext cx="2988468" cy="343365"/>
        </p:xfrm>
        <a:graphic>
          <a:graphicData uri="http://schemas.openxmlformats.org/drawingml/2006/table">
            <a:tbl>
              <a:tblPr firstRow="1" bandRow="1">
                <a:tableStyleId>{BC89EF96-8CEA-46FF-86C4-4CE0E7609802}</a:tableStyleId>
              </a:tblPr>
              <a:tblGrid>
                <a:gridCol w="804521">
                  <a:extLst>
                    <a:ext uri="{9D8B030D-6E8A-4147-A177-3AD203B41FA5}">
                      <a16:colId xmlns:a16="http://schemas.microsoft.com/office/drawing/2014/main" val="1185634361"/>
                    </a:ext>
                  </a:extLst>
                </a:gridCol>
                <a:gridCol w="812347">
                  <a:extLst>
                    <a:ext uri="{9D8B030D-6E8A-4147-A177-3AD203B41FA5}">
                      <a16:colId xmlns:a16="http://schemas.microsoft.com/office/drawing/2014/main" val="1871222386"/>
                    </a:ext>
                  </a:extLst>
                </a:gridCol>
                <a:gridCol w="771525">
                  <a:extLst>
                    <a:ext uri="{9D8B030D-6E8A-4147-A177-3AD203B41FA5}">
                      <a16:colId xmlns:a16="http://schemas.microsoft.com/office/drawing/2014/main" val="3807341576"/>
                    </a:ext>
                  </a:extLst>
                </a:gridCol>
                <a:gridCol w="600075">
                  <a:extLst>
                    <a:ext uri="{9D8B030D-6E8A-4147-A177-3AD203B41FA5}">
                      <a16:colId xmlns:a16="http://schemas.microsoft.com/office/drawing/2014/main" val="4092387134"/>
                    </a:ext>
                  </a:extLst>
                </a:gridCol>
              </a:tblGrid>
              <a:tr h="343365">
                <a:tc>
                  <a:txBody>
                    <a:bodyPr/>
                    <a:lstStyle/>
                    <a:p>
                      <a:r>
                        <a:rPr lang="de-CH" sz="1100" b="0" dirty="0"/>
                        <a:t>Einstein</a:t>
                      </a:r>
                      <a:endParaRPr lang="en-GB" sz="1100" b="0" dirty="0"/>
                    </a:p>
                  </a:txBody>
                  <a:tcPr/>
                </a:tc>
                <a:tc>
                  <a:txBody>
                    <a:bodyPr/>
                    <a:lstStyle/>
                    <a:p>
                      <a:r>
                        <a:rPr lang="de-CH" sz="1100" b="0" dirty="0"/>
                        <a:t>Albert</a:t>
                      </a:r>
                      <a:endParaRPr lang="en-GB" sz="1100" b="0" dirty="0"/>
                    </a:p>
                  </a:txBody>
                  <a:tcPr/>
                </a:tc>
                <a:tc>
                  <a:txBody>
                    <a:bodyPr/>
                    <a:lstStyle/>
                    <a:p>
                      <a:r>
                        <a:rPr lang="de-CH" sz="1100" b="0" dirty="0" err="1"/>
                        <a:t>true</a:t>
                      </a:r>
                      <a:endParaRPr lang="en-GB" sz="1100" b="0" dirty="0"/>
                    </a:p>
                  </a:txBody>
                  <a:tcPr/>
                </a:tc>
                <a:tc>
                  <a:txBody>
                    <a:bodyPr/>
                    <a:lstStyle/>
                    <a:p>
                      <a:r>
                        <a:rPr lang="de-CH" sz="1100" b="0" dirty="0"/>
                        <a:t>1905</a:t>
                      </a:r>
                      <a:endParaRPr lang="en-GB" sz="1100" b="0" dirty="0"/>
                    </a:p>
                  </a:txBody>
                  <a:tcPr/>
                </a:tc>
                <a:extLst>
                  <a:ext uri="{0D108BD9-81ED-4DB2-BD59-A6C34878D82A}">
                    <a16:rowId xmlns:a16="http://schemas.microsoft.com/office/drawing/2014/main" val="2977272053"/>
                  </a:ext>
                </a:extLst>
              </a:tr>
            </a:tbl>
          </a:graphicData>
        </a:graphic>
      </p:graphicFrame>
      <p:graphicFrame>
        <p:nvGraphicFramePr>
          <p:cNvPr id="9" name="Table 8">
            <a:extLst>
              <a:ext uri="{FF2B5EF4-FFF2-40B4-BE49-F238E27FC236}">
                <a16:creationId xmlns:a16="http://schemas.microsoft.com/office/drawing/2014/main" id="{906D6C65-94EE-EB0C-F13A-D8299A71D55F}"/>
              </a:ext>
            </a:extLst>
          </p:cNvPr>
          <p:cNvGraphicFramePr>
            <a:graphicFrameLocks noGrp="1"/>
          </p:cNvGraphicFramePr>
          <p:nvPr/>
        </p:nvGraphicFramePr>
        <p:xfrm>
          <a:off x="3832565" y="987489"/>
          <a:ext cx="2988468" cy="343365"/>
        </p:xfrm>
        <a:graphic>
          <a:graphicData uri="http://schemas.openxmlformats.org/drawingml/2006/table">
            <a:tbl>
              <a:tblPr firstRow="1" bandRow="1">
                <a:tableStyleId>{5C22544A-7EE6-4342-B048-85BDC9FD1C3A}</a:tableStyleId>
              </a:tblPr>
              <a:tblGrid>
                <a:gridCol w="804521">
                  <a:extLst>
                    <a:ext uri="{9D8B030D-6E8A-4147-A177-3AD203B41FA5}">
                      <a16:colId xmlns:a16="http://schemas.microsoft.com/office/drawing/2014/main" val="2360202192"/>
                    </a:ext>
                  </a:extLst>
                </a:gridCol>
                <a:gridCol w="812347">
                  <a:extLst>
                    <a:ext uri="{9D8B030D-6E8A-4147-A177-3AD203B41FA5}">
                      <a16:colId xmlns:a16="http://schemas.microsoft.com/office/drawing/2014/main" val="2513864290"/>
                    </a:ext>
                  </a:extLst>
                </a:gridCol>
                <a:gridCol w="771525">
                  <a:extLst>
                    <a:ext uri="{9D8B030D-6E8A-4147-A177-3AD203B41FA5}">
                      <a16:colId xmlns:a16="http://schemas.microsoft.com/office/drawing/2014/main" val="3208742607"/>
                    </a:ext>
                  </a:extLst>
                </a:gridCol>
                <a:gridCol w="600075">
                  <a:extLst>
                    <a:ext uri="{9D8B030D-6E8A-4147-A177-3AD203B41FA5}">
                      <a16:colId xmlns:a16="http://schemas.microsoft.com/office/drawing/2014/main" val="452896519"/>
                    </a:ext>
                  </a:extLst>
                </a:gridCol>
              </a:tblGrid>
              <a:tr h="343365">
                <a:tc>
                  <a:txBody>
                    <a:bodyPr/>
                    <a:lstStyle/>
                    <a:p>
                      <a:r>
                        <a:rPr lang="en-GB" sz="1100" b="0" dirty="0"/>
                        <a:t>Name</a:t>
                      </a:r>
                    </a:p>
                  </a:txBody>
                  <a:tcPr/>
                </a:tc>
                <a:tc>
                  <a:txBody>
                    <a:bodyPr/>
                    <a:lstStyle/>
                    <a:p>
                      <a:r>
                        <a:rPr lang="en-GB" sz="1100" b="0" dirty="0"/>
                        <a:t>First name</a:t>
                      </a:r>
                    </a:p>
                  </a:txBody>
                  <a:tcPr/>
                </a:tc>
                <a:tc>
                  <a:txBody>
                    <a:bodyPr/>
                    <a:lstStyle/>
                    <a:p>
                      <a:r>
                        <a:rPr lang="en-GB" sz="1100" b="0" dirty="0"/>
                        <a:t>Physicist</a:t>
                      </a:r>
                    </a:p>
                  </a:txBody>
                  <a:tcPr/>
                </a:tc>
                <a:tc>
                  <a:txBody>
                    <a:bodyPr/>
                    <a:lstStyle/>
                    <a:p>
                      <a:r>
                        <a:rPr lang="en-GB" sz="1100" b="0" dirty="0"/>
                        <a:t>Year</a:t>
                      </a:r>
                    </a:p>
                  </a:txBody>
                  <a:tcPr/>
                </a:tc>
                <a:extLst>
                  <a:ext uri="{0D108BD9-81ED-4DB2-BD59-A6C34878D82A}">
                    <a16:rowId xmlns:a16="http://schemas.microsoft.com/office/drawing/2014/main" val="156391760"/>
                  </a:ext>
                </a:extLst>
              </a:tr>
            </a:tbl>
          </a:graphicData>
        </a:graphic>
      </p:graphicFrame>
    </p:spTree>
    <p:extLst>
      <p:ext uri="{BB962C8B-B14F-4D97-AF65-F5344CB8AC3E}">
        <p14:creationId xmlns:p14="http://schemas.microsoft.com/office/powerpoint/2010/main" val="33583562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A2C2F-1575-93F0-2DFE-10F8702441CD}"/>
              </a:ext>
            </a:extLst>
          </p:cNvPr>
          <p:cNvSpPr>
            <a:spLocks noGrp="1"/>
          </p:cNvSpPr>
          <p:nvPr>
            <p:ph type="title"/>
          </p:nvPr>
        </p:nvSpPr>
        <p:spPr/>
        <p:txBody>
          <a:bodyPr anchor="t">
            <a:normAutofit/>
          </a:bodyPr>
          <a:lstStyle/>
          <a:p>
            <a:r>
              <a:rPr lang="de-CH" dirty="0" err="1"/>
              <a:t>Tables</a:t>
            </a:r>
            <a:r>
              <a:rPr lang="de-CH" dirty="0"/>
              <a:t> = Collections of </a:t>
            </a:r>
            <a:r>
              <a:rPr lang="de-CH" dirty="0" err="1"/>
              <a:t>records</a:t>
            </a:r>
            <a:endParaRPr lang="de-CH" dirty="0">
              <a:solidFill>
                <a:srgbClr val="D4D4D4"/>
              </a:solidFill>
            </a:endParaRPr>
          </a:p>
        </p:txBody>
      </p:sp>
      <p:sp>
        <p:nvSpPr>
          <p:cNvPr id="25" name="Content Placeholder 2">
            <a:extLst>
              <a:ext uri="{FF2B5EF4-FFF2-40B4-BE49-F238E27FC236}">
                <a16:creationId xmlns:a16="http://schemas.microsoft.com/office/drawing/2014/main" id="{1B57FCB3-CB7E-2D20-379A-5CD01A363D23}"/>
              </a:ext>
            </a:extLst>
          </p:cNvPr>
          <p:cNvSpPr>
            <a:spLocks noGrp="1"/>
          </p:cNvSpPr>
          <p:nvPr>
            <p:ph idx="1"/>
          </p:nvPr>
        </p:nvSpPr>
        <p:spPr>
          <a:xfrm>
            <a:off x="358775" y="1276350"/>
            <a:ext cx="4213225" cy="3203575"/>
          </a:xfrm>
        </p:spPr>
        <p:txBody>
          <a:bodyPr vert="horz" lIns="90000" tIns="144000" rIns="54000" bIns="54000" rtlCol="0" anchor="t">
            <a:norm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US" sz="1600" b="1"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Table</a:t>
            </a:r>
            <a:r>
              <a:rPr kumimoji="0" lang="en-GB" altLang="en-US" sz="1600" b="0"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 </a:t>
            </a:r>
            <a:r>
              <a:rPr kumimoji="0" lang="en-GB" altLang="en-US" sz="1600" b="0" i="0" u="sng"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A collection of records </a:t>
            </a:r>
            <a:r>
              <a:rPr kumimoji="0" lang="en-GB" altLang="en-US" sz="1600" b="0"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a:t>
            </a:r>
            <a:r>
              <a:rPr kumimoji="0" lang="en-GB" altLang="en-US" sz="1600" b="0" i="1"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e.g. in an employee table all employees, in a product table all products</a:t>
            </a:r>
            <a:r>
              <a:rPr kumimoji="0" lang="en-GB" altLang="en-US" sz="1600" b="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a:t>
            </a:r>
            <a:r>
              <a:rPr kumimoji="0" lang="en-GB" altLang="en-US" sz="1600" b="0"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GB" altLang="en-US" sz="1600" b="1"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US" sz="1600" b="1"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Row</a:t>
            </a:r>
            <a:r>
              <a:rPr kumimoji="0" lang="en-GB" altLang="en-US" sz="1600" b="0"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 </a:t>
            </a:r>
            <a:r>
              <a:rPr kumimoji="0" lang="en-GB" altLang="en-US" sz="1600" b="0" i="0" u="sng"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A record in a collection</a:t>
            </a:r>
            <a:r>
              <a:rPr kumimoji="0" lang="en-GB" altLang="en-US" sz="1600" b="0"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 that associates properties with the values applicable for the record it represents </a:t>
            </a:r>
            <a:r>
              <a:rPr kumimoji="0" lang="en-GB" altLang="en-US" sz="1600" b="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a:t>
            </a:r>
            <a:r>
              <a:rPr kumimoji="0" lang="en-GB" altLang="en-US" sz="1600" b="0" i="1"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e.g. </a:t>
            </a:r>
            <a:r>
              <a:rPr lang="en-GB" altLang="en-US" sz="1600" i="1" dirty="0">
                <a:latin typeface="Arial" panose="020B0604020202020204" pitchFamily="34" charset="0"/>
                <a:ea typeface="Calibri" panose="020F0502020204030204" pitchFamily="34" charset="0"/>
                <a:cs typeface="Arial" panose="020B0604020202020204" pitchFamily="34" charset="0"/>
              </a:rPr>
              <a:t>one person, one product</a:t>
            </a:r>
            <a:r>
              <a:rPr kumimoji="0" lang="en-GB" altLang="en-US" sz="1600" b="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lang="en-GB" altLang="en-US" sz="1600" dirty="0">
              <a:latin typeface="Arial" panose="020B0604020202020204" pitchFamily="34" charset="0"/>
              <a:ea typeface="Calibri" panose="020F050202020403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US" sz="1600" b="1"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Attribute: </a:t>
            </a:r>
            <a:r>
              <a:rPr kumimoji="0" lang="en-GB" altLang="en-US" sz="1600" b="0" i="0" u="sng"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A property that records can have</a:t>
            </a:r>
            <a:r>
              <a:rPr kumimoji="0" lang="en-GB" altLang="en-US" sz="1600" b="0"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 (</a:t>
            </a:r>
            <a:r>
              <a:rPr kumimoji="0" lang="en-GB" altLang="en-US" sz="1600" b="0" i="1"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e.g. person’s last name, product’s price</a:t>
            </a:r>
            <a:r>
              <a:rPr kumimoji="0" lang="en-GB" altLang="en-US" sz="1600" b="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a:t>
            </a:r>
            <a:r>
              <a:rPr kumimoji="0" lang="en-GB" altLang="en-US" sz="1600" b="0"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a:t>
            </a:r>
            <a:endParaRPr lang="en-US" sz="16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B9ADA6DF-7210-51C0-FF3B-4ADB643A42C6}"/>
              </a:ext>
            </a:extLst>
          </p:cNvPr>
          <p:cNvSpPr>
            <a:spLocks noGrp="1"/>
          </p:cNvSpPr>
          <p:nvPr>
            <p:ph type="sldNum" sz="quarter" idx="12"/>
          </p:nvPr>
        </p:nvSpPr>
        <p:spPr/>
        <p:txBody>
          <a:bodyPr anchor="t">
            <a:normAutofit/>
          </a:bodyPr>
          <a:lstStyle/>
          <a:p>
            <a:pPr>
              <a:spcAft>
                <a:spcPts val="600"/>
              </a:spcAft>
            </a:pPr>
            <a:fld id="{7559FC98-AF75-4A00-A03C-DF9FEBF6BCB9}" type="slidenum">
              <a:rPr lang="en-GB" smtClean="0"/>
              <a:pPr>
                <a:spcAft>
                  <a:spcPts val="600"/>
                </a:spcAft>
              </a:pPr>
              <a:t>18</a:t>
            </a:fld>
            <a:endParaRPr lang="en-GB"/>
          </a:p>
        </p:txBody>
      </p:sp>
      <p:sp>
        <p:nvSpPr>
          <p:cNvPr id="11" name="Text Placeholder 10">
            <a:extLst>
              <a:ext uri="{FF2B5EF4-FFF2-40B4-BE49-F238E27FC236}">
                <a16:creationId xmlns:a16="http://schemas.microsoft.com/office/drawing/2014/main" id="{703ABE81-D73D-7D08-B280-304B8749D791}"/>
              </a:ext>
            </a:extLst>
          </p:cNvPr>
          <p:cNvSpPr>
            <a:spLocks noGrp="1"/>
          </p:cNvSpPr>
          <p:nvPr>
            <p:ph type="body" sz="quarter" idx="10"/>
          </p:nvPr>
        </p:nvSpPr>
        <p:spPr/>
        <p:txBody>
          <a:bodyPr/>
          <a:lstStyle/>
          <a:p>
            <a:endParaRPr lang="en-GB"/>
          </a:p>
        </p:txBody>
      </p:sp>
      <p:pic>
        <p:nvPicPr>
          <p:cNvPr id="2054" name="Picture 19" descr="Timeline&#10;&#10;Description automatically generated">
            <a:extLst>
              <a:ext uri="{FF2B5EF4-FFF2-40B4-BE49-F238E27FC236}">
                <a16:creationId xmlns:a16="http://schemas.microsoft.com/office/drawing/2014/main" id="{4614EBAF-5D77-AEE9-0A18-AF2ADDB479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0935" t="31918" r="17001" b="20222"/>
          <a:stretch>
            <a:fillRect/>
          </a:stretch>
        </p:blipFill>
        <p:spPr bwMode="auto">
          <a:xfrm>
            <a:off x="5627148" y="1143496"/>
            <a:ext cx="2160000" cy="924675"/>
          </a:xfrm>
          <a:prstGeom prst="rect">
            <a:avLst/>
          </a:prstGeom>
          <a:noFill/>
          <a:ln w="9525">
            <a:noFill/>
            <a:round/>
            <a:headEnd/>
            <a:tailEnd/>
          </a:ln>
          <a:extLst>
            <a:ext uri="{909E8E84-426E-40DD-AFC4-6F175D3DCCD1}">
              <a14:hiddenFill xmlns:a14="http://schemas.microsoft.com/office/drawing/2010/main">
                <a:solidFill>
                  <a:srgbClr val="FFFFFF"/>
                </a:solidFill>
              </a14:hiddenFill>
            </a:ext>
          </a:extLst>
        </p:spPr>
      </p:pic>
      <p:pic>
        <p:nvPicPr>
          <p:cNvPr id="2053" name="Picture 18" descr="Timeline&#10;&#10;Description automatically generated">
            <a:extLst>
              <a:ext uri="{FF2B5EF4-FFF2-40B4-BE49-F238E27FC236}">
                <a16:creationId xmlns:a16="http://schemas.microsoft.com/office/drawing/2014/main" id="{65AEC993-BCD1-E441-C454-DCDB0B4793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14838" t="23482" r="18073" b="17393"/>
          <a:stretch>
            <a:fillRect/>
          </a:stretch>
        </p:blipFill>
        <p:spPr bwMode="auto">
          <a:xfrm>
            <a:off x="5594492" y="2225767"/>
            <a:ext cx="2160000" cy="959391"/>
          </a:xfrm>
          <a:prstGeom prst="rect">
            <a:avLst/>
          </a:prstGeom>
          <a:noFill/>
          <a:ln w="9525">
            <a:noFill/>
            <a:round/>
            <a:headEnd/>
            <a:tailEnd/>
          </a:ln>
          <a:extLst>
            <a:ext uri="{909E8E84-426E-40DD-AFC4-6F175D3DCCD1}">
              <a14:hiddenFill xmlns:a14="http://schemas.microsoft.com/office/drawing/2010/main">
                <a:solidFill>
                  <a:srgbClr val="FFFFFF"/>
                </a:solidFill>
              </a14:hiddenFill>
            </a:ext>
          </a:extLst>
        </p:spPr>
      </p:pic>
      <p:pic>
        <p:nvPicPr>
          <p:cNvPr id="2052" name="Picture 17" descr="Chart&#10;&#10;Description automatically generated">
            <a:extLst>
              <a:ext uri="{FF2B5EF4-FFF2-40B4-BE49-F238E27FC236}">
                <a16:creationId xmlns:a16="http://schemas.microsoft.com/office/drawing/2014/main" id="{6B29614E-D22D-4E07-4214-E480708F241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20750" t="29726" r="18315" b="19592"/>
          <a:stretch>
            <a:fillRect/>
          </a:stretch>
        </p:blipFill>
        <p:spPr bwMode="auto">
          <a:xfrm>
            <a:off x="5594492" y="3536260"/>
            <a:ext cx="2160000" cy="653108"/>
          </a:xfrm>
          <a:prstGeom prst="rect">
            <a:avLst/>
          </a:prstGeom>
          <a:noFill/>
          <a:ln w="9525">
            <a:noFill/>
            <a:round/>
            <a:headEnd/>
            <a:tailEnd/>
          </a:ln>
          <a:extLst>
            <a:ext uri="{909E8E84-426E-40DD-AFC4-6F175D3DCCD1}">
              <a14:hiddenFill xmlns:a14="http://schemas.microsoft.com/office/drawing/2010/main">
                <a:solidFill>
                  <a:srgbClr val="FFFFFF"/>
                </a:solidFill>
              </a14:hiddenFill>
            </a:ext>
          </a:extLst>
        </p:spPr>
      </p:pic>
      <p:sp>
        <p:nvSpPr>
          <p:cNvPr id="6" name="Rectangle 7">
            <a:extLst>
              <a:ext uri="{FF2B5EF4-FFF2-40B4-BE49-F238E27FC236}">
                <a16:creationId xmlns:a16="http://schemas.microsoft.com/office/drawing/2014/main" id="{B0234617-AC1C-905C-6BF3-4239467BBE9D}"/>
              </a:ext>
            </a:extLst>
          </p:cNvPr>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GB"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8487982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00921-825B-4F01-B434-F18EC92753F3}"/>
              </a:ext>
            </a:extLst>
          </p:cNvPr>
          <p:cNvSpPr>
            <a:spLocks noGrp="1"/>
          </p:cNvSpPr>
          <p:nvPr>
            <p:ph type="title"/>
          </p:nvPr>
        </p:nvSpPr>
        <p:spPr>
          <a:xfrm>
            <a:off x="661612" y="109390"/>
            <a:ext cx="8164286" cy="994172"/>
          </a:xfrm>
        </p:spPr>
        <p:txBody>
          <a:bodyPr/>
          <a:lstStyle/>
          <a:p>
            <a:r>
              <a:rPr lang="de-CH" dirty="0"/>
              <a:t>SQL </a:t>
            </a:r>
            <a:r>
              <a:rPr lang="de-CH" dirty="0" err="1"/>
              <a:t>or</a:t>
            </a:r>
            <a:r>
              <a:rPr lang="de-CH" dirty="0"/>
              <a:t> SEQUEL?</a:t>
            </a:r>
            <a:endParaRPr lang="en-GB" dirty="0"/>
          </a:p>
        </p:txBody>
      </p:sp>
      <p:sp>
        <p:nvSpPr>
          <p:cNvPr id="4" name="Content Placeholder 3">
            <a:extLst>
              <a:ext uri="{FF2B5EF4-FFF2-40B4-BE49-F238E27FC236}">
                <a16:creationId xmlns:a16="http://schemas.microsoft.com/office/drawing/2014/main" id="{9EE1F0CA-5524-BD9C-5D58-021911844611}"/>
              </a:ext>
            </a:extLst>
          </p:cNvPr>
          <p:cNvSpPr>
            <a:spLocks noGrp="1"/>
          </p:cNvSpPr>
          <p:nvPr>
            <p:ph idx="1"/>
          </p:nvPr>
        </p:nvSpPr>
        <p:spPr/>
        <p:txBody>
          <a:bodyPr/>
          <a:lstStyle/>
          <a:p>
            <a:pPr algn="ctr"/>
            <a:r>
              <a:rPr lang="de-CH" sz="2800" dirty="0">
                <a:effectLst/>
                <a:latin typeface="Arial" panose="020B0604020202020204" pitchFamily="34" charset="0"/>
                <a:ea typeface="Calibri" panose="020F0502020204030204" pitchFamily="34" charset="0"/>
                <a:cs typeface="Arial" panose="020B0604020202020204" pitchFamily="34" charset="0"/>
              </a:rPr>
              <a:t>SEQUEL</a:t>
            </a:r>
          </a:p>
          <a:p>
            <a:pPr algn="ctr"/>
            <a:r>
              <a:rPr lang="de-CH" sz="1800" b="1" dirty="0">
                <a:latin typeface="Arial" panose="020B0604020202020204" pitchFamily="34" charset="0"/>
                <a:ea typeface="Calibri" panose="020F0502020204030204" pitchFamily="34" charset="0"/>
                <a:cs typeface="Arial" panose="020B0604020202020204" pitchFamily="34" charset="0"/>
              </a:rPr>
              <a:t>(Structured English </a:t>
            </a:r>
            <a:r>
              <a:rPr lang="de-CH" sz="1800" b="1" dirty="0" err="1">
                <a:latin typeface="Arial" panose="020B0604020202020204" pitchFamily="34" charset="0"/>
                <a:ea typeface="Calibri" panose="020F0502020204030204" pitchFamily="34" charset="0"/>
                <a:cs typeface="Arial" panose="020B0604020202020204" pitchFamily="34" charset="0"/>
              </a:rPr>
              <a:t>QUEry</a:t>
            </a:r>
            <a:r>
              <a:rPr lang="de-CH" sz="1800" b="1" dirty="0">
                <a:latin typeface="Arial" panose="020B0604020202020204" pitchFamily="34" charset="0"/>
                <a:ea typeface="Calibri" panose="020F0502020204030204" pitchFamily="34" charset="0"/>
                <a:cs typeface="Arial" panose="020B0604020202020204" pitchFamily="34" charset="0"/>
              </a:rPr>
              <a:t> Language)</a:t>
            </a:r>
          </a:p>
          <a:p>
            <a:pPr algn="ctr"/>
            <a:r>
              <a:rPr lang="de-CH" sz="1800" dirty="0" err="1">
                <a:latin typeface="Arial" panose="020B0604020202020204" pitchFamily="34" charset="0"/>
                <a:ea typeface="Calibri" panose="020F0502020204030204" pitchFamily="34" charset="0"/>
                <a:cs typeface="Arial" panose="020B0604020202020204" pitchFamily="34" charset="0"/>
              </a:rPr>
              <a:t>first</a:t>
            </a:r>
            <a:r>
              <a:rPr lang="de-CH" sz="1800" dirty="0">
                <a:latin typeface="Arial" panose="020B0604020202020204" pitchFamily="34" charset="0"/>
                <a:ea typeface="Calibri" panose="020F0502020204030204" pitchFamily="34" charset="0"/>
                <a:cs typeface="Arial" panose="020B0604020202020204" pitchFamily="34" charset="0"/>
              </a:rPr>
              <a:t> </a:t>
            </a:r>
            <a:r>
              <a:rPr lang="de-CH" sz="1800" dirty="0" err="1">
                <a:latin typeface="Arial" panose="020B0604020202020204" pitchFamily="34" charset="0"/>
                <a:ea typeface="Calibri" panose="020F0502020204030204" pitchFamily="34" charset="0"/>
                <a:cs typeface="Arial" panose="020B0604020202020204" pitchFamily="34" charset="0"/>
              </a:rPr>
              <a:t>commercial</a:t>
            </a:r>
            <a:r>
              <a:rPr lang="de-CH" sz="1800" dirty="0">
                <a:latin typeface="Arial" panose="020B0604020202020204" pitchFamily="34" charset="0"/>
                <a:ea typeface="Calibri" panose="020F0502020204030204" pitchFamily="34" charset="0"/>
                <a:cs typeface="Arial" panose="020B0604020202020204" pitchFamily="34" charset="0"/>
              </a:rPr>
              <a:t> relational </a:t>
            </a:r>
            <a:r>
              <a:rPr lang="de-CH" sz="1800" dirty="0" err="1">
                <a:latin typeface="Arial" panose="020B0604020202020204" pitchFamily="34" charset="0"/>
                <a:ea typeface="Calibri" panose="020F0502020204030204" pitchFamily="34" charset="0"/>
                <a:cs typeface="Arial" panose="020B0604020202020204" pitchFamily="34" charset="0"/>
              </a:rPr>
              <a:t>query</a:t>
            </a:r>
            <a:r>
              <a:rPr lang="de-CH" sz="1800" dirty="0">
                <a:latin typeface="Arial" panose="020B0604020202020204" pitchFamily="34" charset="0"/>
                <a:ea typeface="Calibri" panose="020F0502020204030204" pitchFamily="34" charset="0"/>
                <a:cs typeface="Arial" panose="020B0604020202020204" pitchFamily="34" charset="0"/>
              </a:rPr>
              <a:t> </a:t>
            </a:r>
            <a:r>
              <a:rPr lang="de-CH" sz="1800" dirty="0" err="1">
                <a:latin typeface="Arial" panose="020B0604020202020204" pitchFamily="34" charset="0"/>
                <a:ea typeface="Calibri" panose="020F0502020204030204" pitchFamily="34" charset="0"/>
                <a:cs typeface="Arial" panose="020B0604020202020204" pitchFamily="34" charset="0"/>
              </a:rPr>
              <a:t>language</a:t>
            </a:r>
            <a:endParaRPr lang="de-CH" sz="1800" dirty="0">
              <a:latin typeface="Arial" panose="020B0604020202020204" pitchFamily="34" charset="0"/>
              <a:ea typeface="Calibri" panose="020F0502020204030204" pitchFamily="34" charset="0"/>
              <a:cs typeface="Arial" panose="020B0604020202020204" pitchFamily="34" charset="0"/>
            </a:endParaRPr>
          </a:p>
          <a:p>
            <a:pPr algn="ctr"/>
            <a:endParaRPr lang="de-CH" sz="1800" b="1" dirty="0">
              <a:effectLst/>
              <a:latin typeface="Arial" panose="020B0604020202020204" pitchFamily="34" charset="0"/>
              <a:ea typeface="Calibri" panose="020F0502020204030204" pitchFamily="34" charset="0"/>
              <a:cs typeface="Arial" panose="020B0604020202020204" pitchFamily="34" charset="0"/>
            </a:endParaRPr>
          </a:p>
        </p:txBody>
      </p:sp>
      <p:pic>
        <p:nvPicPr>
          <p:cNvPr id="6" name="Picture 5" descr="Graphical user interface&#10;&#10;Description automatically generated">
            <a:extLst>
              <a:ext uri="{FF2B5EF4-FFF2-40B4-BE49-F238E27FC236}">
                <a16:creationId xmlns:a16="http://schemas.microsoft.com/office/drawing/2014/main" id="{B9887FAB-7DF9-F485-826B-5F3D6C9586F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45897" b="23638"/>
          <a:stretch/>
        </p:blipFill>
        <p:spPr bwMode="auto">
          <a:xfrm>
            <a:off x="1720533" y="2380422"/>
            <a:ext cx="5760085" cy="1240439"/>
          </a:xfrm>
          <a:prstGeom prst="rect">
            <a:avLst/>
          </a:prstGeom>
          <a:noFill/>
          <a:ln>
            <a:noFill/>
          </a:ln>
          <a:extLst>
            <a:ext uri="{53640926-AAD7-44D8-BBD7-CCE9431645EC}">
              <a14:shadowObscured xmlns:a14="http://schemas.microsoft.com/office/drawing/2010/main"/>
            </a:ext>
          </a:extLst>
        </p:spPr>
      </p:pic>
      <p:pic>
        <p:nvPicPr>
          <p:cNvPr id="7" name="Picture 6" descr="Graphical user interface&#10;&#10;Description automatically generated">
            <a:extLst>
              <a:ext uri="{FF2B5EF4-FFF2-40B4-BE49-F238E27FC236}">
                <a16:creationId xmlns:a16="http://schemas.microsoft.com/office/drawing/2014/main" id="{5CE1BCEB-A37D-9829-3F82-C7ADDDB5972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8124" t="78367" r="35213" b="17589"/>
          <a:stretch/>
        </p:blipFill>
        <p:spPr bwMode="auto">
          <a:xfrm>
            <a:off x="2216720" y="3679699"/>
            <a:ext cx="4224902" cy="329391"/>
          </a:xfrm>
          <a:prstGeom prst="rect">
            <a:avLst/>
          </a:prstGeom>
          <a:noFill/>
          <a:ln>
            <a:noFill/>
          </a:ln>
          <a:extLst>
            <a:ext uri="{53640926-AAD7-44D8-BBD7-CCE9431645EC}">
              <a14:shadowObscured xmlns:a14="http://schemas.microsoft.com/office/drawing/2010/main"/>
            </a:ext>
          </a:extLst>
        </p:spPr>
      </p:pic>
      <p:sp>
        <p:nvSpPr>
          <p:cNvPr id="3" name="Slide Number Placeholder 3">
            <a:extLst>
              <a:ext uri="{FF2B5EF4-FFF2-40B4-BE49-F238E27FC236}">
                <a16:creationId xmlns:a16="http://schemas.microsoft.com/office/drawing/2014/main" id="{624C9EA3-AED0-B53E-114B-0F2F30F0F4A9}"/>
              </a:ext>
            </a:extLst>
          </p:cNvPr>
          <p:cNvSpPr>
            <a:spLocks noGrp="1"/>
          </p:cNvSpPr>
          <p:nvPr>
            <p:ph type="sldNum" sz="quarter" idx="12"/>
          </p:nvPr>
        </p:nvSpPr>
        <p:spPr>
          <a:xfrm>
            <a:off x="8570473" y="4767263"/>
            <a:ext cx="214752" cy="273844"/>
          </a:xfrm>
        </p:spPr>
        <p:txBody>
          <a:bodyPr/>
          <a:lstStyle/>
          <a:p>
            <a:fld id="{7559FC98-AF75-4A00-A03C-DF9FEBF6BCB9}" type="slidenum">
              <a:rPr lang="en-GB" smtClean="0"/>
              <a:pPr/>
              <a:t>19</a:t>
            </a:fld>
            <a:endParaRPr lang="en-GB" dirty="0"/>
          </a:p>
        </p:txBody>
      </p:sp>
    </p:spTree>
    <p:extLst>
      <p:ext uri="{BB962C8B-B14F-4D97-AF65-F5344CB8AC3E}">
        <p14:creationId xmlns:p14="http://schemas.microsoft.com/office/powerpoint/2010/main" val="3741488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liennummernplatzhalter 2">
            <a:extLst>
              <a:ext uri="{FF2B5EF4-FFF2-40B4-BE49-F238E27FC236}">
                <a16:creationId xmlns:a16="http://schemas.microsoft.com/office/drawing/2014/main" id="{17DB3436-ED48-75F7-EFC8-D81AEA02D09F}"/>
              </a:ext>
            </a:extLst>
          </p:cNvPr>
          <p:cNvSpPr>
            <a:spLocks noGrp="1"/>
          </p:cNvSpPr>
          <p:nvPr>
            <p:ph type="sldNum" sz="quarter" idx="16"/>
          </p:nvPr>
        </p:nvSpPr>
        <p:spPr/>
        <p:txBody>
          <a:bodyPr/>
          <a:lstStyle/>
          <a:p>
            <a:fld id="{7559FC98-AF75-4A00-A03C-DF9FEBF6BCB9}" type="slidenum">
              <a:rPr lang="en-GB" smtClean="0"/>
              <a:pPr/>
              <a:t>2</a:t>
            </a:fld>
            <a:endParaRPr lang="en-GB"/>
          </a:p>
        </p:txBody>
      </p:sp>
      <p:sp>
        <p:nvSpPr>
          <p:cNvPr id="4" name="Titel 3">
            <a:extLst>
              <a:ext uri="{FF2B5EF4-FFF2-40B4-BE49-F238E27FC236}">
                <a16:creationId xmlns:a16="http://schemas.microsoft.com/office/drawing/2014/main" id="{A7DF72C1-C663-3FA3-FACB-98369A161D17}"/>
              </a:ext>
            </a:extLst>
          </p:cNvPr>
          <p:cNvSpPr>
            <a:spLocks noGrp="1"/>
          </p:cNvSpPr>
          <p:nvPr>
            <p:ph type="title"/>
          </p:nvPr>
        </p:nvSpPr>
        <p:spPr/>
        <p:txBody>
          <a:bodyPr/>
          <a:lstStyle/>
          <a:p>
            <a:r>
              <a:rPr lang="en-US"/>
              <a:t>Today’s Menu</a:t>
            </a:r>
          </a:p>
        </p:txBody>
      </p:sp>
      <p:sp>
        <p:nvSpPr>
          <p:cNvPr id="2" name="Textplatzhalter 1">
            <a:extLst>
              <a:ext uri="{FF2B5EF4-FFF2-40B4-BE49-F238E27FC236}">
                <a16:creationId xmlns:a16="http://schemas.microsoft.com/office/drawing/2014/main" id="{38C104DD-55A5-D5D7-68B1-A81097757DA7}"/>
              </a:ext>
            </a:extLst>
          </p:cNvPr>
          <p:cNvSpPr>
            <a:spLocks noGrp="1"/>
          </p:cNvSpPr>
          <p:nvPr>
            <p:ph type="body" sz="quarter" idx="13"/>
          </p:nvPr>
        </p:nvSpPr>
        <p:spPr>
          <a:xfrm>
            <a:off x="358774" y="1276350"/>
            <a:ext cx="5415949" cy="3203575"/>
          </a:xfrm>
        </p:spPr>
        <p:txBody>
          <a:bodyPr vert="horz" lIns="0" tIns="0" rIns="0" bIns="0" rtlCol="0" anchor="t">
            <a:normAutofit/>
          </a:bodyPr>
          <a:lstStyle/>
          <a:p>
            <a:pPr marL="395605" indent="-395605"/>
            <a:r>
              <a:rPr lang="en-US" dirty="0"/>
              <a:t>Group Project Pitches</a:t>
            </a:r>
          </a:p>
          <a:p>
            <a:pPr marL="395605" indent="-395605"/>
            <a:r>
              <a:rPr lang="en-US" dirty="0"/>
              <a:t>Discussion of assignment 6 and the respective quiz </a:t>
            </a:r>
          </a:p>
          <a:p>
            <a:pPr marL="395605" indent="-395605"/>
            <a:r>
              <a:rPr lang="en-US" dirty="0"/>
              <a:t>Brief summary of last week’s content</a:t>
            </a:r>
          </a:p>
          <a:p>
            <a:pPr marL="395605" indent="-395605"/>
            <a:r>
              <a:rPr lang="en-US" dirty="0"/>
              <a:t>Brief summary of skills necessary to solve assignment 7</a:t>
            </a:r>
          </a:p>
          <a:p>
            <a:pPr marL="395605" indent="-395605"/>
            <a:r>
              <a:rPr lang="en-US" dirty="0"/>
              <a:t>Working on assignment 7</a:t>
            </a:r>
          </a:p>
          <a:p>
            <a:pPr marL="0" indent="0">
              <a:buNone/>
            </a:pPr>
            <a:endParaRPr lang="en-US" dirty="0"/>
          </a:p>
        </p:txBody>
      </p:sp>
    </p:spTree>
    <p:extLst>
      <p:ext uri="{BB962C8B-B14F-4D97-AF65-F5344CB8AC3E}">
        <p14:creationId xmlns:p14="http://schemas.microsoft.com/office/powerpoint/2010/main" val="29463323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00921-825B-4F01-B434-F18EC92753F3}"/>
              </a:ext>
            </a:extLst>
          </p:cNvPr>
          <p:cNvSpPr>
            <a:spLocks noGrp="1"/>
          </p:cNvSpPr>
          <p:nvPr>
            <p:ph type="title"/>
          </p:nvPr>
        </p:nvSpPr>
        <p:spPr>
          <a:xfrm>
            <a:off x="661612" y="109390"/>
            <a:ext cx="8164286" cy="994172"/>
          </a:xfrm>
        </p:spPr>
        <p:txBody>
          <a:bodyPr/>
          <a:lstStyle/>
          <a:p>
            <a:r>
              <a:rPr lang="de-CH" dirty="0"/>
              <a:t>SQL (a relational </a:t>
            </a:r>
            <a:r>
              <a:rPr lang="de-CH" dirty="0" err="1"/>
              <a:t>database</a:t>
            </a:r>
            <a:r>
              <a:rPr lang="de-CH" dirty="0"/>
              <a:t> </a:t>
            </a:r>
            <a:r>
              <a:rPr lang="de-CH" dirty="0" err="1"/>
              <a:t>model</a:t>
            </a:r>
            <a:r>
              <a:rPr lang="de-CH" dirty="0"/>
              <a:t> </a:t>
            </a:r>
            <a:r>
              <a:rPr lang="de-CH" dirty="0" err="1"/>
              <a:t>created</a:t>
            </a:r>
            <a:r>
              <a:rPr lang="de-CH" dirty="0"/>
              <a:t> 1970)</a:t>
            </a:r>
            <a:endParaRPr lang="en-GB" dirty="0"/>
          </a:p>
        </p:txBody>
      </p:sp>
      <p:pic>
        <p:nvPicPr>
          <p:cNvPr id="9" name="Content Placeholder 8">
            <a:extLst>
              <a:ext uri="{FF2B5EF4-FFF2-40B4-BE49-F238E27FC236}">
                <a16:creationId xmlns:a16="http://schemas.microsoft.com/office/drawing/2014/main" id="{72E241E5-3DB2-4727-A8CE-7BA69D7D875F}"/>
              </a:ext>
            </a:extLst>
          </p:cNvPr>
          <p:cNvPicPr>
            <a:picLocks noGrp="1" noChangeAspect="1"/>
          </p:cNvPicPr>
          <p:nvPr>
            <p:ph idx="1"/>
          </p:nvPr>
        </p:nvPicPr>
        <p:blipFill rotWithShape="1">
          <a:blip r:embed="rId2"/>
          <a:srcRect t="5156"/>
          <a:stretch/>
        </p:blipFill>
        <p:spPr>
          <a:xfrm>
            <a:off x="661612" y="947057"/>
            <a:ext cx="7269175" cy="3778443"/>
          </a:xfrm>
        </p:spPr>
      </p:pic>
      <p:sp>
        <p:nvSpPr>
          <p:cNvPr id="3" name="Slide Number Placeholder 3">
            <a:extLst>
              <a:ext uri="{FF2B5EF4-FFF2-40B4-BE49-F238E27FC236}">
                <a16:creationId xmlns:a16="http://schemas.microsoft.com/office/drawing/2014/main" id="{D2C1BB89-90DC-6A17-0FF5-FDF0273350BC}"/>
              </a:ext>
            </a:extLst>
          </p:cNvPr>
          <p:cNvSpPr>
            <a:spLocks noGrp="1"/>
          </p:cNvSpPr>
          <p:nvPr>
            <p:ph type="sldNum" sz="quarter" idx="12"/>
          </p:nvPr>
        </p:nvSpPr>
        <p:spPr>
          <a:xfrm>
            <a:off x="8570473" y="4767263"/>
            <a:ext cx="214752" cy="273844"/>
          </a:xfrm>
        </p:spPr>
        <p:txBody>
          <a:bodyPr/>
          <a:lstStyle/>
          <a:p>
            <a:fld id="{7559FC98-AF75-4A00-A03C-DF9FEBF6BCB9}" type="slidenum">
              <a:rPr lang="en-GB" smtClean="0"/>
              <a:pPr/>
              <a:t>20</a:t>
            </a:fld>
            <a:endParaRPr lang="en-GB" dirty="0"/>
          </a:p>
        </p:txBody>
      </p:sp>
    </p:spTree>
    <p:extLst>
      <p:ext uri="{BB962C8B-B14F-4D97-AF65-F5344CB8AC3E}">
        <p14:creationId xmlns:p14="http://schemas.microsoft.com/office/powerpoint/2010/main" val="23423337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00921-825B-4F01-B434-F18EC92753F3}"/>
              </a:ext>
            </a:extLst>
          </p:cNvPr>
          <p:cNvSpPr>
            <a:spLocks noGrp="1"/>
          </p:cNvSpPr>
          <p:nvPr>
            <p:ph type="title"/>
          </p:nvPr>
        </p:nvSpPr>
        <p:spPr>
          <a:xfrm>
            <a:off x="628650" y="66865"/>
            <a:ext cx="7886700" cy="994172"/>
          </a:xfrm>
        </p:spPr>
        <p:txBody>
          <a:bodyPr/>
          <a:lstStyle/>
          <a:p>
            <a:r>
              <a:rPr lang="de-CH" dirty="0" err="1"/>
              <a:t>Normalization</a:t>
            </a:r>
            <a:r>
              <a:rPr lang="de-CH" dirty="0"/>
              <a:t> (First normal form – 1NF)</a:t>
            </a:r>
            <a:endParaRPr lang="en-GB" dirty="0"/>
          </a:p>
        </p:txBody>
      </p:sp>
      <p:pic>
        <p:nvPicPr>
          <p:cNvPr id="7" name="Content Placeholder 6">
            <a:extLst>
              <a:ext uri="{FF2B5EF4-FFF2-40B4-BE49-F238E27FC236}">
                <a16:creationId xmlns:a16="http://schemas.microsoft.com/office/drawing/2014/main" id="{4FBD8506-7E0A-46A2-B975-30FD4D607A9E}"/>
              </a:ext>
            </a:extLst>
          </p:cNvPr>
          <p:cNvPicPr>
            <a:picLocks noGrp="1" noChangeAspect="1"/>
          </p:cNvPicPr>
          <p:nvPr>
            <p:ph idx="1"/>
          </p:nvPr>
        </p:nvPicPr>
        <p:blipFill>
          <a:blip r:embed="rId2"/>
          <a:stretch>
            <a:fillRect/>
          </a:stretch>
        </p:blipFill>
        <p:spPr>
          <a:xfrm>
            <a:off x="628650" y="897098"/>
            <a:ext cx="6069650" cy="2404539"/>
          </a:xfrm>
        </p:spPr>
      </p:pic>
      <p:sp>
        <p:nvSpPr>
          <p:cNvPr id="5" name="TextBox 4">
            <a:extLst>
              <a:ext uri="{FF2B5EF4-FFF2-40B4-BE49-F238E27FC236}">
                <a16:creationId xmlns:a16="http://schemas.microsoft.com/office/drawing/2014/main" id="{31F0334B-DF5E-4A41-B638-F9A92ACE5793}"/>
              </a:ext>
            </a:extLst>
          </p:cNvPr>
          <p:cNvSpPr txBox="1"/>
          <p:nvPr/>
        </p:nvSpPr>
        <p:spPr>
          <a:xfrm>
            <a:off x="5870615" y="2672376"/>
            <a:ext cx="3030089" cy="2169825"/>
          </a:xfrm>
          <a:prstGeom prst="rect">
            <a:avLst/>
          </a:prstGeom>
          <a:noFill/>
        </p:spPr>
        <p:txBody>
          <a:bodyPr wrap="square" rtlCol="0">
            <a:spAutoFit/>
          </a:bodyPr>
          <a:lstStyle/>
          <a:p>
            <a:r>
              <a:rPr lang="en-GB" sz="1500" dirty="0">
                <a:latin typeface="Arial" panose="020B0604020202020204" pitchFamily="34" charset="0"/>
              </a:rPr>
              <a:t>A relation is in first normal form, if</a:t>
            </a:r>
          </a:p>
          <a:p>
            <a:pPr marL="214313" indent="-214313">
              <a:buFont typeface="Arial" panose="020B0604020202020204" pitchFamily="34" charset="0"/>
              <a:buChar char="•"/>
            </a:pPr>
            <a:r>
              <a:rPr lang="en-GB" sz="1500" dirty="0">
                <a:latin typeface="Arial" panose="020B0604020202020204" pitchFamily="34" charset="0"/>
              </a:rPr>
              <a:t>There are atomic attributes only</a:t>
            </a:r>
          </a:p>
          <a:p>
            <a:pPr marL="214313" indent="-214313">
              <a:buFont typeface="Arial" panose="020B0604020202020204" pitchFamily="34" charset="0"/>
              <a:buChar char="•"/>
            </a:pPr>
            <a:r>
              <a:rPr lang="en-GB" sz="1500" dirty="0">
                <a:latin typeface="Arial" panose="020B0604020202020204" pitchFamily="34" charset="0"/>
              </a:rPr>
              <a:t>There are no repeated attributes</a:t>
            </a:r>
          </a:p>
          <a:p>
            <a:pPr marL="214313" indent="-214313">
              <a:buFont typeface="Arial" panose="020B0604020202020204" pitchFamily="34" charset="0"/>
              <a:buChar char="•"/>
            </a:pPr>
            <a:r>
              <a:rPr lang="en-GB" sz="1500" dirty="0">
                <a:latin typeface="Arial" panose="020B0604020202020204" pitchFamily="34" charset="0"/>
              </a:rPr>
              <a:t>There are no derived attributes</a:t>
            </a:r>
          </a:p>
          <a:p>
            <a:pPr marL="214313" indent="-214313">
              <a:buFont typeface="Arial" panose="020B0604020202020204" pitchFamily="34" charset="0"/>
              <a:buChar char="•"/>
            </a:pPr>
            <a:endParaRPr lang="en-GB" sz="1500" dirty="0">
              <a:latin typeface="Arial" panose="020B0604020202020204" pitchFamily="34" charset="0"/>
            </a:endParaRPr>
          </a:p>
          <a:p>
            <a:r>
              <a:rPr lang="en-GB" sz="1500" dirty="0">
                <a:latin typeface="Arial" panose="020B0604020202020204" pitchFamily="34" charset="0"/>
                <a:sym typeface="Wingdings" panose="05000000000000000000" pitchFamily="2" charset="2"/>
              </a:rPr>
              <a:t> No </a:t>
            </a:r>
            <a:r>
              <a:rPr lang="en-GB" sz="1500" dirty="0" err="1">
                <a:latin typeface="Arial" panose="020B0604020202020204" pitchFamily="34" charset="0"/>
                <a:sym typeface="Wingdings" panose="05000000000000000000" pitchFamily="2" charset="2"/>
              </a:rPr>
              <a:t>nestedness</a:t>
            </a:r>
            <a:endParaRPr lang="en-GB" sz="1500" dirty="0">
              <a:latin typeface="Arial" panose="020B0604020202020204" pitchFamily="34" charset="0"/>
            </a:endParaRPr>
          </a:p>
          <a:p>
            <a:endParaRPr lang="en-GB" sz="1500" dirty="0">
              <a:latin typeface="Arial" panose="020B0604020202020204" pitchFamily="34" charset="0"/>
            </a:endParaRPr>
          </a:p>
        </p:txBody>
      </p:sp>
      <p:pic>
        <p:nvPicPr>
          <p:cNvPr id="4" name="Picture 3">
            <a:extLst>
              <a:ext uri="{FF2B5EF4-FFF2-40B4-BE49-F238E27FC236}">
                <a16:creationId xmlns:a16="http://schemas.microsoft.com/office/drawing/2014/main" id="{09B4DB3C-F5A6-4D0E-AB1C-49D627FA1BD3}"/>
              </a:ext>
            </a:extLst>
          </p:cNvPr>
          <p:cNvPicPr>
            <a:picLocks noChangeAspect="1"/>
          </p:cNvPicPr>
          <p:nvPr/>
        </p:nvPicPr>
        <p:blipFill>
          <a:blip r:embed="rId3"/>
          <a:stretch>
            <a:fillRect/>
          </a:stretch>
        </p:blipFill>
        <p:spPr>
          <a:xfrm>
            <a:off x="628650" y="3526456"/>
            <a:ext cx="5129060" cy="1544793"/>
          </a:xfrm>
          <a:prstGeom prst="rect">
            <a:avLst/>
          </a:prstGeom>
        </p:spPr>
      </p:pic>
      <p:sp>
        <p:nvSpPr>
          <p:cNvPr id="3" name="Slide Number Placeholder 3">
            <a:extLst>
              <a:ext uri="{FF2B5EF4-FFF2-40B4-BE49-F238E27FC236}">
                <a16:creationId xmlns:a16="http://schemas.microsoft.com/office/drawing/2014/main" id="{DB462B24-9ABF-AD57-E53B-A1F0D9CCD6FE}"/>
              </a:ext>
            </a:extLst>
          </p:cNvPr>
          <p:cNvSpPr>
            <a:spLocks noGrp="1"/>
          </p:cNvSpPr>
          <p:nvPr>
            <p:ph type="sldNum" sz="quarter" idx="12"/>
          </p:nvPr>
        </p:nvSpPr>
        <p:spPr>
          <a:xfrm>
            <a:off x="8570473" y="4767263"/>
            <a:ext cx="214752" cy="273844"/>
          </a:xfrm>
        </p:spPr>
        <p:txBody>
          <a:bodyPr/>
          <a:lstStyle/>
          <a:p>
            <a:fld id="{7559FC98-AF75-4A00-A03C-DF9FEBF6BCB9}" type="slidenum">
              <a:rPr lang="en-GB" smtClean="0"/>
              <a:pPr/>
              <a:t>21</a:t>
            </a:fld>
            <a:endParaRPr lang="en-GB" dirty="0"/>
          </a:p>
        </p:txBody>
      </p:sp>
    </p:spTree>
    <p:extLst>
      <p:ext uri="{BB962C8B-B14F-4D97-AF65-F5344CB8AC3E}">
        <p14:creationId xmlns:p14="http://schemas.microsoft.com/office/powerpoint/2010/main" val="4654611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00921-825B-4F01-B434-F18EC92753F3}"/>
              </a:ext>
            </a:extLst>
          </p:cNvPr>
          <p:cNvSpPr>
            <a:spLocks noGrp="1"/>
          </p:cNvSpPr>
          <p:nvPr>
            <p:ph type="title"/>
          </p:nvPr>
        </p:nvSpPr>
        <p:spPr>
          <a:xfrm>
            <a:off x="628650" y="66865"/>
            <a:ext cx="7886700" cy="994172"/>
          </a:xfrm>
        </p:spPr>
        <p:txBody>
          <a:bodyPr/>
          <a:lstStyle/>
          <a:p>
            <a:r>
              <a:rPr lang="de-CH" dirty="0" err="1"/>
              <a:t>Normalization</a:t>
            </a:r>
            <a:r>
              <a:rPr lang="de-CH" dirty="0"/>
              <a:t> (First normal form – 1NF)</a:t>
            </a:r>
            <a:endParaRPr lang="en-GB" dirty="0"/>
          </a:p>
        </p:txBody>
      </p:sp>
      <p:sp>
        <p:nvSpPr>
          <p:cNvPr id="6" name="Content Placeholder 5">
            <a:extLst>
              <a:ext uri="{FF2B5EF4-FFF2-40B4-BE49-F238E27FC236}">
                <a16:creationId xmlns:a16="http://schemas.microsoft.com/office/drawing/2014/main" id="{7BF3F069-FF83-3B75-ECC1-B7CCD14E8B52}"/>
              </a:ext>
            </a:extLst>
          </p:cNvPr>
          <p:cNvSpPr>
            <a:spLocks noGrp="1"/>
          </p:cNvSpPr>
          <p:nvPr>
            <p:ph idx="1"/>
          </p:nvPr>
        </p:nvSpPr>
        <p:spPr/>
        <p:txBody>
          <a:bodyPr/>
          <a:lstStyle/>
          <a:p>
            <a:endParaRPr lang="en-GB" dirty="0">
              <a:solidFill>
                <a:srgbClr val="F5E4E5"/>
              </a:solidFill>
            </a:endParaRPr>
          </a:p>
        </p:txBody>
      </p:sp>
      <p:pic>
        <p:nvPicPr>
          <p:cNvPr id="8" name="Picture 7">
            <a:extLst>
              <a:ext uri="{FF2B5EF4-FFF2-40B4-BE49-F238E27FC236}">
                <a16:creationId xmlns:a16="http://schemas.microsoft.com/office/drawing/2014/main" id="{EB7FA85E-BC30-60A2-F87F-D00050100F1B}"/>
              </a:ext>
            </a:extLst>
          </p:cNvPr>
          <p:cNvPicPr>
            <a:picLocks noChangeAspect="1"/>
          </p:cNvPicPr>
          <p:nvPr/>
        </p:nvPicPr>
        <p:blipFill>
          <a:blip r:embed="rId2"/>
          <a:stretch>
            <a:fillRect/>
          </a:stretch>
        </p:blipFill>
        <p:spPr>
          <a:xfrm>
            <a:off x="3830912" y="2778034"/>
            <a:ext cx="4684438" cy="2250823"/>
          </a:xfrm>
          <a:prstGeom prst="rect">
            <a:avLst/>
          </a:prstGeom>
        </p:spPr>
      </p:pic>
      <p:pic>
        <p:nvPicPr>
          <p:cNvPr id="9" name="Picture 8">
            <a:extLst>
              <a:ext uri="{FF2B5EF4-FFF2-40B4-BE49-F238E27FC236}">
                <a16:creationId xmlns:a16="http://schemas.microsoft.com/office/drawing/2014/main" id="{DA5DDD15-AD68-EE3C-591F-FE1EA197A3AB}"/>
              </a:ext>
            </a:extLst>
          </p:cNvPr>
          <p:cNvPicPr>
            <a:picLocks noChangeAspect="1"/>
          </p:cNvPicPr>
          <p:nvPr/>
        </p:nvPicPr>
        <p:blipFill>
          <a:blip r:embed="rId3"/>
          <a:stretch>
            <a:fillRect/>
          </a:stretch>
        </p:blipFill>
        <p:spPr>
          <a:xfrm>
            <a:off x="318407" y="432844"/>
            <a:ext cx="4354014" cy="2445293"/>
          </a:xfrm>
          <a:prstGeom prst="rect">
            <a:avLst/>
          </a:prstGeom>
        </p:spPr>
      </p:pic>
      <p:sp>
        <p:nvSpPr>
          <p:cNvPr id="10" name="Slide Number Placeholder 3">
            <a:extLst>
              <a:ext uri="{FF2B5EF4-FFF2-40B4-BE49-F238E27FC236}">
                <a16:creationId xmlns:a16="http://schemas.microsoft.com/office/drawing/2014/main" id="{E23EEAA4-3689-F840-C88F-CFABDBDD7031}"/>
              </a:ext>
            </a:extLst>
          </p:cNvPr>
          <p:cNvSpPr>
            <a:spLocks noGrp="1"/>
          </p:cNvSpPr>
          <p:nvPr>
            <p:ph type="sldNum" sz="quarter" idx="12"/>
          </p:nvPr>
        </p:nvSpPr>
        <p:spPr>
          <a:xfrm>
            <a:off x="8570473" y="4767263"/>
            <a:ext cx="214752" cy="273844"/>
          </a:xfrm>
        </p:spPr>
        <p:txBody>
          <a:bodyPr/>
          <a:lstStyle/>
          <a:p>
            <a:fld id="{7559FC98-AF75-4A00-A03C-DF9FEBF6BCB9}" type="slidenum">
              <a:rPr lang="en-GB" smtClean="0"/>
              <a:pPr/>
              <a:t>22</a:t>
            </a:fld>
            <a:endParaRPr lang="en-GB" dirty="0"/>
          </a:p>
        </p:txBody>
      </p:sp>
    </p:spTree>
    <p:extLst>
      <p:ext uri="{BB962C8B-B14F-4D97-AF65-F5344CB8AC3E}">
        <p14:creationId xmlns:p14="http://schemas.microsoft.com/office/powerpoint/2010/main" val="11373206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00921-825B-4F01-B434-F18EC92753F3}"/>
              </a:ext>
            </a:extLst>
          </p:cNvPr>
          <p:cNvSpPr>
            <a:spLocks noGrp="1"/>
          </p:cNvSpPr>
          <p:nvPr>
            <p:ph type="title"/>
          </p:nvPr>
        </p:nvSpPr>
        <p:spPr>
          <a:xfrm>
            <a:off x="628650" y="66865"/>
            <a:ext cx="7886700" cy="994172"/>
          </a:xfrm>
        </p:spPr>
        <p:txBody>
          <a:bodyPr/>
          <a:lstStyle/>
          <a:p>
            <a:r>
              <a:rPr lang="de-CH" dirty="0" err="1"/>
              <a:t>Normalization</a:t>
            </a:r>
            <a:r>
              <a:rPr lang="de-CH" dirty="0"/>
              <a:t> (Second normal form – 2NF)</a:t>
            </a:r>
            <a:endParaRPr lang="en-GB" dirty="0"/>
          </a:p>
        </p:txBody>
      </p:sp>
      <p:pic>
        <p:nvPicPr>
          <p:cNvPr id="10" name="Picture 9">
            <a:extLst>
              <a:ext uri="{FF2B5EF4-FFF2-40B4-BE49-F238E27FC236}">
                <a16:creationId xmlns:a16="http://schemas.microsoft.com/office/drawing/2014/main" id="{B8D9E7A7-FA0E-4BB8-BF55-EA31DF1FB083}"/>
              </a:ext>
            </a:extLst>
          </p:cNvPr>
          <p:cNvPicPr>
            <a:picLocks noChangeAspect="1"/>
          </p:cNvPicPr>
          <p:nvPr/>
        </p:nvPicPr>
        <p:blipFill>
          <a:blip r:embed="rId2"/>
          <a:stretch>
            <a:fillRect/>
          </a:stretch>
        </p:blipFill>
        <p:spPr>
          <a:xfrm>
            <a:off x="628650" y="2757896"/>
            <a:ext cx="4872446" cy="2245783"/>
          </a:xfrm>
          <a:prstGeom prst="rect">
            <a:avLst/>
          </a:prstGeom>
        </p:spPr>
      </p:pic>
      <p:pic>
        <p:nvPicPr>
          <p:cNvPr id="13" name="Picture 12">
            <a:extLst>
              <a:ext uri="{FF2B5EF4-FFF2-40B4-BE49-F238E27FC236}">
                <a16:creationId xmlns:a16="http://schemas.microsoft.com/office/drawing/2014/main" id="{35B29F24-1C38-4D82-8CF5-3DC2F0B2A868}"/>
              </a:ext>
            </a:extLst>
          </p:cNvPr>
          <p:cNvPicPr>
            <a:picLocks noChangeAspect="1"/>
          </p:cNvPicPr>
          <p:nvPr/>
        </p:nvPicPr>
        <p:blipFill>
          <a:blip r:embed="rId3"/>
          <a:stretch>
            <a:fillRect/>
          </a:stretch>
        </p:blipFill>
        <p:spPr>
          <a:xfrm>
            <a:off x="628650" y="822377"/>
            <a:ext cx="6244046" cy="1768193"/>
          </a:xfrm>
          <a:prstGeom prst="rect">
            <a:avLst/>
          </a:prstGeom>
        </p:spPr>
      </p:pic>
      <p:sp>
        <p:nvSpPr>
          <p:cNvPr id="3" name="TextBox 2">
            <a:extLst>
              <a:ext uri="{FF2B5EF4-FFF2-40B4-BE49-F238E27FC236}">
                <a16:creationId xmlns:a16="http://schemas.microsoft.com/office/drawing/2014/main" id="{21EB6FD0-1C93-1B03-9EBF-9C41EBDEB0BF}"/>
              </a:ext>
            </a:extLst>
          </p:cNvPr>
          <p:cNvSpPr txBox="1"/>
          <p:nvPr/>
        </p:nvSpPr>
        <p:spPr>
          <a:xfrm>
            <a:off x="5911436" y="1885749"/>
            <a:ext cx="3150921" cy="2400657"/>
          </a:xfrm>
          <a:prstGeom prst="rect">
            <a:avLst/>
          </a:prstGeom>
          <a:noFill/>
        </p:spPr>
        <p:txBody>
          <a:bodyPr wrap="square" rtlCol="0">
            <a:spAutoFit/>
          </a:bodyPr>
          <a:lstStyle/>
          <a:p>
            <a:r>
              <a:rPr lang="en-GB" sz="1500" dirty="0">
                <a:latin typeface="Arial" panose="020B0604020202020204" pitchFamily="34" charset="0"/>
              </a:rPr>
              <a:t>A relation is in second normal form, if</a:t>
            </a:r>
          </a:p>
          <a:p>
            <a:pPr marL="257175" indent="-257175">
              <a:buFont typeface="Arial" panose="020B0604020202020204" pitchFamily="34" charset="0"/>
              <a:buChar char="•"/>
            </a:pPr>
            <a:r>
              <a:rPr lang="en-GB" sz="1500" dirty="0">
                <a:latin typeface="Arial" panose="020B0604020202020204" pitchFamily="34" charset="0"/>
              </a:rPr>
              <a:t>It is in first normal form</a:t>
            </a:r>
          </a:p>
          <a:p>
            <a:pPr marL="257175" indent="-257175">
              <a:buFont typeface="Arial" panose="020B0604020202020204" pitchFamily="34" charset="0"/>
              <a:buChar char="•"/>
            </a:pPr>
            <a:r>
              <a:rPr lang="en-GB" sz="1500" dirty="0">
                <a:latin typeface="Arial" panose="020B0604020202020204" pitchFamily="34" charset="0"/>
              </a:rPr>
              <a:t>every non-key attribute is fully functional dependent on the entire key – not on key components only</a:t>
            </a:r>
          </a:p>
          <a:p>
            <a:pPr marL="257175" indent="-257175">
              <a:buFont typeface="Arial" panose="020B0604020202020204" pitchFamily="34" charset="0"/>
              <a:buChar char="•"/>
            </a:pPr>
            <a:endParaRPr lang="en-GB" sz="1500" dirty="0">
              <a:latin typeface="Arial" panose="020B0604020202020204" pitchFamily="34" charset="0"/>
            </a:endParaRPr>
          </a:p>
          <a:p>
            <a:r>
              <a:rPr lang="en-GB" sz="1500" dirty="0">
                <a:latin typeface="Arial" panose="020B0604020202020204" pitchFamily="34" charset="0"/>
                <a:sym typeface="Wingdings" panose="05000000000000000000" pitchFamily="2" charset="2"/>
              </a:rPr>
              <a:t> Each column contains</a:t>
            </a:r>
          </a:p>
          <a:p>
            <a:r>
              <a:rPr lang="en-GB" sz="1500" dirty="0">
                <a:latin typeface="Arial" panose="020B0604020202020204" pitchFamily="34" charset="0"/>
              </a:rPr>
              <a:t>     information on the entire record</a:t>
            </a:r>
          </a:p>
        </p:txBody>
      </p:sp>
      <p:sp>
        <p:nvSpPr>
          <p:cNvPr id="4" name="Slide Number Placeholder 3">
            <a:extLst>
              <a:ext uri="{FF2B5EF4-FFF2-40B4-BE49-F238E27FC236}">
                <a16:creationId xmlns:a16="http://schemas.microsoft.com/office/drawing/2014/main" id="{833D9EBA-B065-FA0C-A8E1-B6DF3E9D236D}"/>
              </a:ext>
            </a:extLst>
          </p:cNvPr>
          <p:cNvSpPr>
            <a:spLocks noGrp="1"/>
          </p:cNvSpPr>
          <p:nvPr>
            <p:ph type="sldNum" sz="quarter" idx="12"/>
          </p:nvPr>
        </p:nvSpPr>
        <p:spPr>
          <a:xfrm>
            <a:off x="8570473" y="4767263"/>
            <a:ext cx="214752" cy="273844"/>
          </a:xfrm>
        </p:spPr>
        <p:txBody>
          <a:bodyPr/>
          <a:lstStyle/>
          <a:p>
            <a:fld id="{7559FC98-AF75-4A00-A03C-DF9FEBF6BCB9}" type="slidenum">
              <a:rPr lang="en-GB" smtClean="0"/>
              <a:pPr/>
              <a:t>23</a:t>
            </a:fld>
            <a:endParaRPr lang="en-GB" dirty="0"/>
          </a:p>
        </p:txBody>
      </p:sp>
    </p:spTree>
    <p:extLst>
      <p:ext uri="{BB962C8B-B14F-4D97-AF65-F5344CB8AC3E}">
        <p14:creationId xmlns:p14="http://schemas.microsoft.com/office/powerpoint/2010/main" val="42617941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00921-825B-4F01-B434-F18EC92753F3}"/>
              </a:ext>
            </a:extLst>
          </p:cNvPr>
          <p:cNvSpPr>
            <a:spLocks noGrp="1"/>
          </p:cNvSpPr>
          <p:nvPr>
            <p:ph type="title"/>
          </p:nvPr>
        </p:nvSpPr>
        <p:spPr>
          <a:xfrm>
            <a:off x="628650" y="66865"/>
            <a:ext cx="7886700" cy="994172"/>
          </a:xfrm>
        </p:spPr>
        <p:txBody>
          <a:bodyPr/>
          <a:lstStyle/>
          <a:p>
            <a:r>
              <a:rPr lang="de-CH" dirty="0" err="1"/>
              <a:t>Normalization</a:t>
            </a:r>
            <a:r>
              <a:rPr lang="de-CH" dirty="0"/>
              <a:t> (Second normal form – 2NF)</a:t>
            </a:r>
            <a:endParaRPr lang="en-GB" dirty="0"/>
          </a:p>
        </p:txBody>
      </p:sp>
      <p:pic>
        <p:nvPicPr>
          <p:cNvPr id="3" name="Picture 2">
            <a:extLst>
              <a:ext uri="{FF2B5EF4-FFF2-40B4-BE49-F238E27FC236}">
                <a16:creationId xmlns:a16="http://schemas.microsoft.com/office/drawing/2014/main" id="{E33B2B84-7EBD-F93F-3032-C93FF3C3F6D2}"/>
              </a:ext>
            </a:extLst>
          </p:cNvPr>
          <p:cNvPicPr>
            <a:picLocks noChangeAspect="1"/>
          </p:cNvPicPr>
          <p:nvPr/>
        </p:nvPicPr>
        <p:blipFill>
          <a:blip r:embed="rId2"/>
          <a:stretch>
            <a:fillRect/>
          </a:stretch>
        </p:blipFill>
        <p:spPr>
          <a:xfrm>
            <a:off x="234315" y="337956"/>
            <a:ext cx="4696914" cy="2783874"/>
          </a:xfrm>
          <a:prstGeom prst="rect">
            <a:avLst/>
          </a:prstGeom>
        </p:spPr>
      </p:pic>
      <p:pic>
        <p:nvPicPr>
          <p:cNvPr id="4" name="Picture 3">
            <a:extLst>
              <a:ext uri="{FF2B5EF4-FFF2-40B4-BE49-F238E27FC236}">
                <a16:creationId xmlns:a16="http://schemas.microsoft.com/office/drawing/2014/main" id="{EA41B713-50AF-38C5-62C7-75E4A9EA7BB4}"/>
              </a:ext>
            </a:extLst>
          </p:cNvPr>
          <p:cNvPicPr>
            <a:picLocks noChangeAspect="1"/>
          </p:cNvPicPr>
          <p:nvPr/>
        </p:nvPicPr>
        <p:blipFill rotWithShape="1">
          <a:blip r:embed="rId3"/>
          <a:srcRect t="7623"/>
          <a:stretch/>
        </p:blipFill>
        <p:spPr>
          <a:xfrm>
            <a:off x="3430633" y="2571750"/>
            <a:ext cx="5141676" cy="2351314"/>
          </a:xfrm>
          <a:prstGeom prst="rect">
            <a:avLst/>
          </a:prstGeom>
        </p:spPr>
      </p:pic>
      <p:sp>
        <p:nvSpPr>
          <p:cNvPr id="5" name="Slide Number Placeholder 3">
            <a:extLst>
              <a:ext uri="{FF2B5EF4-FFF2-40B4-BE49-F238E27FC236}">
                <a16:creationId xmlns:a16="http://schemas.microsoft.com/office/drawing/2014/main" id="{5B1B6DD8-6603-1C68-92CF-E6D1454AD161}"/>
              </a:ext>
            </a:extLst>
          </p:cNvPr>
          <p:cNvSpPr>
            <a:spLocks noGrp="1"/>
          </p:cNvSpPr>
          <p:nvPr>
            <p:ph type="sldNum" sz="quarter" idx="12"/>
          </p:nvPr>
        </p:nvSpPr>
        <p:spPr>
          <a:xfrm>
            <a:off x="8570473" y="4767263"/>
            <a:ext cx="214752" cy="273844"/>
          </a:xfrm>
        </p:spPr>
        <p:txBody>
          <a:bodyPr/>
          <a:lstStyle/>
          <a:p>
            <a:fld id="{7559FC98-AF75-4A00-A03C-DF9FEBF6BCB9}" type="slidenum">
              <a:rPr lang="en-GB" smtClean="0"/>
              <a:pPr/>
              <a:t>24</a:t>
            </a:fld>
            <a:endParaRPr lang="en-GB" dirty="0"/>
          </a:p>
        </p:txBody>
      </p:sp>
    </p:spTree>
    <p:extLst>
      <p:ext uri="{BB962C8B-B14F-4D97-AF65-F5344CB8AC3E}">
        <p14:creationId xmlns:p14="http://schemas.microsoft.com/office/powerpoint/2010/main" val="24744403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00921-825B-4F01-B434-F18EC92753F3}"/>
              </a:ext>
            </a:extLst>
          </p:cNvPr>
          <p:cNvSpPr>
            <a:spLocks noGrp="1"/>
          </p:cNvSpPr>
          <p:nvPr>
            <p:ph type="title"/>
          </p:nvPr>
        </p:nvSpPr>
        <p:spPr>
          <a:xfrm>
            <a:off x="628650" y="66865"/>
            <a:ext cx="7886700" cy="994172"/>
          </a:xfrm>
        </p:spPr>
        <p:txBody>
          <a:bodyPr/>
          <a:lstStyle/>
          <a:p>
            <a:r>
              <a:rPr lang="de-CH"/>
              <a:t>Normalization (Third normal form – 3NF)</a:t>
            </a:r>
            <a:endParaRPr lang="en-GB" dirty="0"/>
          </a:p>
        </p:txBody>
      </p:sp>
      <p:pic>
        <p:nvPicPr>
          <p:cNvPr id="4" name="Picture 3">
            <a:extLst>
              <a:ext uri="{FF2B5EF4-FFF2-40B4-BE49-F238E27FC236}">
                <a16:creationId xmlns:a16="http://schemas.microsoft.com/office/drawing/2014/main" id="{3623C986-4E16-4480-8A86-643C3D4C5168}"/>
              </a:ext>
            </a:extLst>
          </p:cNvPr>
          <p:cNvPicPr>
            <a:picLocks noChangeAspect="1"/>
          </p:cNvPicPr>
          <p:nvPr/>
        </p:nvPicPr>
        <p:blipFill rotWithShape="1">
          <a:blip r:embed="rId2"/>
          <a:srcRect r="14930"/>
          <a:stretch/>
        </p:blipFill>
        <p:spPr>
          <a:xfrm>
            <a:off x="666205" y="923228"/>
            <a:ext cx="5765620" cy="2647037"/>
          </a:xfrm>
          <a:prstGeom prst="rect">
            <a:avLst/>
          </a:prstGeom>
        </p:spPr>
      </p:pic>
      <p:sp>
        <p:nvSpPr>
          <p:cNvPr id="9" name="TextBox 8">
            <a:extLst>
              <a:ext uri="{FF2B5EF4-FFF2-40B4-BE49-F238E27FC236}">
                <a16:creationId xmlns:a16="http://schemas.microsoft.com/office/drawing/2014/main" id="{FA9129D9-F10E-464E-8699-44D93E723EDB}"/>
              </a:ext>
            </a:extLst>
          </p:cNvPr>
          <p:cNvSpPr txBox="1"/>
          <p:nvPr/>
        </p:nvSpPr>
        <p:spPr>
          <a:xfrm>
            <a:off x="5850204" y="2097201"/>
            <a:ext cx="3030089" cy="2400657"/>
          </a:xfrm>
          <a:prstGeom prst="rect">
            <a:avLst/>
          </a:prstGeom>
          <a:noFill/>
        </p:spPr>
        <p:txBody>
          <a:bodyPr wrap="square" rtlCol="0">
            <a:spAutoFit/>
          </a:bodyPr>
          <a:lstStyle/>
          <a:p>
            <a:r>
              <a:rPr lang="en-GB" sz="1500" dirty="0">
                <a:latin typeface="Arial" panose="020B0604020202020204" pitchFamily="34" charset="0"/>
              </a:rPr>
              <a:t>A relation is in third normal form, if</a:t>
            </a:r>
          </a:p>
          <a:p>
            <a:pPr marL="257175" indent="-257175">
              <a:buFont typeface="Arial" panose="020B0604020202020204" pitchFamily="34" charset="0"/>
              <a:buChar char="•"/>
            </a:pPr>
            <a:r>
              <a:rPr lang="en-GB" sz="1500" dirty="0">
                <a:latin typeface="Arial" panose="020B0604020202020204" pitchFamily="34" charset="0"/>
              </a:rPr>
              <a:t>It is in the second normal form</a:t>
            </a:r>
          </a:p>
          <a:p>
            <a:pPr marL="257175" indent="-257175">
              <a:buFont typeface="Arial" panose="020B0604020202020204" pitchFamily="34" charset="0"/>
              <a:buChar char="•"/>
            </a:pPr>
            <a:r>
              <a:rPr lang="en-GB" sz="1500" dirty="0">
                <a:latin typeface="Arial" panose="020B0604020202020204" pitchFamily="34" charset="0"/>
              </a:rPr>
              <a:t>There are no dependencies between non-key attributes (transitive dependencies on the key)</a:t>
            </a:r>
          </a:p>
          <a:p>
            <a:pPr marL="257175" indent="-257175">
              <a:buFont typeface="Arial" panose="020B0604020202020204" pitchFamily="34" charset="0"/>
              <a:buChar char="•"/>
            </a:pPr>
            <a:endParaRPr lang="en-GB" sz="1500" dirty="0">
              <a:latin typeface="Arial" panose="020B0604020202020204" pitchFamily="34" charset="0"/>
            </a:endParaRPr>
          </a:p>
          <a:p>
            <a:pPr marL="285750" indent="-285750">
              <a:buFont typeface="Wingdings" panose="05000000000000000000" pitchFamily="2" charset="2"/>
              <a:buChar char="à"/>
            </a:pPr>
            <a:r>
              <a:rPr lang="en-GB" sz="1500" dirty="0">
                <a:latin typeface="Arial" panose="020B0604020202020204" pitchFamily="34" charset="0"/>
                <a:sym typeface="Wingdings" panose="05000000000000000000" pitchFamily="2" charset="2"/>
              </a:rPr>
              <a:t>No functional dependencies</a:t>
            </a:r>
          </a:p>
          <a:p>
            <a:r>
              <a:rPr lang="en-GB" sz="1500" dirty="0">
                <a:latin typeface="Arial" panose="020B0604020202020204" pitchFamily="34" charset="0"/>
                <a:sym typeface="Wingdings" panose="05000000000000000000" pitchFamily="2" charset="2"/>
              </a:rPr>
              <a:t>      except with primary keys</a:t>
            </a:r>
            <a:endParaRPr lang="en-GB" sz="1500" dirty="0"/>
          </a:p>
        </p:txBody>
      </p:sp>
      <p:sp>
        <p:nvSpPr>
          <p:cNvPr id="3" name="Slide Number Placeholder 3">
            <a:extLst>
              <a:ext uri="{FF2B5EF4-FFF2-40B4-BE49-F238E27FC236}">
                <a16:creationId xmlns:a16="http://schemas.microsoft.com/office/drawing/2014/main" id="{C7F28E43-2D11-5014-8410-861A1118EDFB}"/>
              </a:ext>
            </a:extLst>
          </p:cNvPr>
          <p:cNvSpPr>
            <a:spLocks noGrp="1"/>
          </p:cNvSpPr>
          <p:nvPr>
            <p:ph type="sldNum" sz="quarter" idx="12"/>
          </p:nvPr>
        </p:nvSpPr>
        <p:spPr>
          <a:xfrm>
            <a:off x="8570473" y="4767263"/>
            <a:ext cx="214752" cy="273844"/>
          </a:xfrm>
        </p:spPr>
        <p:txBody>
          <a:bodyPr/>
          <a:lstStyle/>
          <a:p>
            <a:fld id="{7559FC98-AF75-4A00-A03C-DF9FEBF6BCB9}" type="slidenum">
              <a:rPr lang="en-GB" smtClean="0"/>
              <a:pPr/>
              <a:t>25</a:t>
            </a:fld>
            <a:endParaRPr lang="en-GB" dirty="0"/>
          </a:p>
        </p:txBody>
      </p:sp>
    </p:spTree>
    <p:extLst>
      <p:ext uri="{BB962C8B-B14F-4D97-AF65-F5344CB8AC3E}">
        <p14:creationId xmlns:p14="http://schemas.microsoft.com/office/powerpoint/2010/main" val="6729387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00921-825B-4F01-B434-F18EC92753F3}"/>
              </a:ext>
            </a:extLst>
          </p:cNvPr>
          <p:cNvSpPr>
            <a:spLocks noGrp="1"/>
          </p:cNvSpPr>
          <p:nvPr>
            <p:ph type="title"/>
          </p:nvPr>
        </p:nvSpPr>
        <p:spPr>
          <a:xfrm>
            <a:off x="628650" y="66865"/>
            <a:ext cx="7886700" cy="994172"/>
          </a:xfrm>
        </p:spPr>
        <p:txBody>
          <a:bodyPr/>
          <a:lstStyle/>
          <a:p>
            <a:r>
              <a:rPr lang="de-CH"/>
              <a:t>Normalization (Third normal form – 3NF)</a:t>
            </a:r>
            <a:endParaRPr lang="en-GB" dirty="0"/>
          </a:p>
        </p:txBody>
      </p:sp>
      <p:pic>
        <p:nvPicPr>
          <p:cNvPr id="3" name="Picture 2">
            <a:extLst>
              <a:ext uri="{FF2B5EF4-FFF2-40B4-BE49-F238E27FC236}">
                <a16:creationId xmlns:a16="http://schemas.microsoft.com/office/drawing/2014/main" id="{AC681080-5991-4715-AD98-6142F9F5AE54}"/>
              </a:ext>
            </a:extLst>
          </p:cNvPr>
          <p:cNvPicPr>
            <a:picLocks noChangeAspect="1"/>
          </p:cNvPicPr>
          <p:nvPr/>
        </p:nvPicPr>
        <p:blipFill>
          <a:blip r:embed="rId2"/>
          <a:stretch>
            <a:fillRect/>
          </a:stretch>
        </p:blipFill>
        <p:spPr>
          <a:xfrm>
            <a:off x="177166" y="371476"/>
            <a:ext cx="3509010" cy="3011204"/>
          </a:xfrm>
          <a:prstGeom prst="rect">
            <a:avLst/>
          </a:prstGeom>
        </p:spPr>
      </p:pic>
      <p:pic>
        <p:nvPicPr>
          <p:cNvPr id="5" name="Picture 4">
            <a:extLst>
              <a:ext uri="{FF2B5EF4-FFF2-40B4-BE49-F238E27FC236}">
                <a16:creationId xmlns:a16="http://schemas.microsoft.com/office/drawing/2014/main" id="{8E4599B4-1D55-F869-D99B-D733BA880740}"/>
              </a:ext>
            </a:extLst>
          </p:cNvPr>
          <p:cNvPicPr>
            <a:picLocks noChangeAspect="1"/>
          </p:cNvPicPr>
          <p:nvPr/>
        </p:nvPicPr>
        <p:blipFill>
          <a:blip r:embed="rId3"/>
          <a:stretch>
            <a:fillRect/>
          </a:stretch>
        </p:blipFill>
        <p:spPr>
          <a:xfrm>
            <a:off x="3602083" y="2115367"/>
            <a:ext cx="5284743" cy="2605672"/>
          </a:xfrm>
          <a:prstGeom prst="rect">
            <a:avLst/>
          </a:prstGeom>
        </p:spPr>
      </p:pic>
      <p:sp>
        <p:nvSpPr>
          <p:cNvPr id="6" name="Slide Number Placeholder 3">
            <a:extLst>
              <a:ext uri="{FF2B5EF4-FFF2-40B4-BE49-F238E27FC236}">
                <a16:creationId xmlns:a16="http://schemas.microsoft.com/office/drawing/2014/main" id="{9785D9E9-0694-9D69-33A4-602F906D0DAD}"/>
              </a:ext>
            </a:extLst>
          </p:cNvPr>
          <p:cNvSpPr>
            <a:spLocks noGrp="1"/>
          </p:cNvSpPr>
          <p:nvPr>
            <p:ph type="sldNum" sz="quarter" idx="12"/>
          </p:nvPr>
        </p:nvSpPr>
        <p:spPr>
          <a:xfrm>
            <a:off x="8570473" y="4767263"/>
            <a:ext cx="214752" cy="273844"/>
          </a:xfrm>
        </p:spPr>
        <p:txBody>
          <a:bodyPr/>
          <a:lstStyle/>
          <a:p>
            <a:fld id="{7559FC98-AF75-4A00-A03C-DF9FEBF6BCB9}" type="slidenum">
              <a:rPr lang="en-GB" smtClean="0"/>
              <a:pPr/>
              <a:t>26</a:t>
            </a:fld>
            <a:endParaRPr lang="en-GB" dirty="0"/>
          </a:p>
        </p:txBody>
      </p:sp>
    </p:spTree>
    <p:extLst>
      <p:ext uri="{BB962C8B-B14F-4D97-AF65-F5344CB8AC3E}">
        <p14:creationId xmlns:p14="http://schemas.microsoft.com/office/powerpoint/2010/main" val="14553597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00921-825B-4F01-B434-F18EC92753F3}"/>
              </a:ext>
            </a:extLst>
          </p:cNvPr>
          <p:cNvSpPr>
            <a:spLocks noGrp="1"/>
          </p:cNvSpPr>
          <p:nvPr>
            <p:ph type="title"/>
          </p:nvPr>
        </p:nvSpPr>
        <p:spPr>
          <a:xfrm>
            <a:off x="628650" y="66865"/>
            <a:ext cx="7886700" cy="994172"/>
          </a:xfrm>
        </p:spPr>
        <p:txBody>
          <a:bodyPr/>
          <a:lstStyle/>
          <a:p>
            <a:r>
              <a:rPr lang="de-CH" dirty="0" err="1"/>
              <a:t>Normalization</a:t>
            </a:r>
            <a:r>
              <a:rPr lang="de-CH" dirty="0"/>
              <a:t> (Summary)</a:t>
            </a:r>
            <a:endParaRPr lang="en-GB" dirty="0"/>
          </a:p>
        </p:txBody>
      </p:sp>
      <p:pic>
        <p:nvPicPr>
          <p:cNvPr id="5" name="Picture 4">
            <a:extLst>
              <a:ext uri="{FF2B5EF4-FFF2-40B4-BE49-F238E27FC236}">
                <a16:creationId xmlns:a16="http://schemas.microsoft.com/office/drawing/2014/main" id="{2D74DDD8-D8B7-464D-9C68-04E9487F3A7A}"/>
              </a:ext>
            </a:extLst>
          </p:cNvPr>
          <p:cNvPicPr>
            <a:picLocks noChangeAspect="1"/>
          </p:cNvPicPr>
          <p:nvPr/>
        </p:nvPicPr>
        <p:blipFill rotWithShape="1">
          <a:blip r:embed="rId2"/>
          <a:srcRect r="5109"/>
          <a:stretch/>
        </p:blipFill>
        <p:spPr>
          <a:xfrm>
            <a:off x="628652" y="916033"/>
            <a:ext cx="7809138" cy="3955250"/>
          </a:xfrm>
          <a:prstGeom prst="rect">
            <a:avLst/>
          </a:prstGeom>
        </p:spPr>
      </p:pic>
      <p:sp>
        <p:nvSpPr>
          <p:cNvPr id="7" name="TextBox 6">
            <a:extLst>
              <a:ext uri="{FF2B5EF4-FFF2-40B4-BE49-F238E27FC236}">
                <a16:creationId xmlns:a16="http://schemas.microsoft.com/office/drawing/2014/main" id="{6E8C78DD-CD29-416D-A6A2-679D55132F98}"/>
              </a:ext>
            </a:extLst>
          </p:cNvPr>
          <p:cNvSpPr txBox="1"/>
          <p:nvPr/>
        </p:nvSpPr>
        <p:spPr>
          <a:xfrm>
            <a:off x="5552209" y="279876"/>
            <a:ext cx="3030089" cy="553998"/>
          </a:xfrm>
          <a:prstGeom prst="rect">
            <a:avLst/>
          </a:prstGeom>
          <a:noFill/>
        </p:spPr>
        <p:txBody>
          <a:bodyPr wrap="square" rtlCol="0">
            <a:spAutoFit/>
          </a:bodyPr>
          <a:lstStyle/>
          <a:p>
            <a:r>
              <a:rPr lang="en-GB" sz="1500" dirty="0">
                <a:solidFill>
                  <a:srgbClr val="FF0000"/>
                </a:solidFill>
                <a:latin typeface="Arial" panose="020B0604020202020204" pitchFamily="34" charset="0"/>
              </a:rPr>
              <a:t>There are more than 3 normal forms, but 3NF is usually enough.</a:t>
            </a:r>
            <a:endParaRPr lang="en-GB" sz="1500" dirty="0">
              <a:solidFill>
                <a:srgbClr val="FF0000"/>
              </a:solidFill>
            </a:endParaRPr>
          </a:p>
        </p:txBody>
      </p:sp>
      <p:sp>
        <p:nvSpPr>
          <p:cNvPr id="3" name="Slide Number Placeholder 3">
            <a:extLst>
              <a:ext uri="{FF2B5EF4-FFF2-40B4-BE49-F238E27FC236}">
                <a16:creationId xmlns:a16="http://schemas.microsoft.com/office/drawing/2014/main" id="{760AB689-4840-6E94-5084-191F7C8499CC}"/>
              </a:ext>
            </a:extLst>
          </p:cNvPr>
          <p:cNvSpPr>
            <a:spLocks noGrp="1"/>
          </p:cNvSpPr>
          <p:nvPr>
            <p:ph type="sldNum" sz="quarter" idx="12"/>
          </p:nvPr>
        </p:nvSpPr>
        <p:spPr>
          <a:xfrm>
            <a:off x="8570473" y="4767263"/>
            <a:ext cx="214752" cy="273844"/>
          </a:xfrm>
        </p:spPr>
        <p:txBody>
          <a:bodyPr/>
          <a:lstStyle/>
          <a:p>
            <a:fld id="{7559FC98-AF75-4A00-A03C-DF9FEBF6BCB9}" type="slidenum">
              <a:rPr lang="en-GB" smtClean="0"/>
              <a:pPr/>
              <a:t>27</a:t>
            </a:fld>
            <a:endParaRPr lang="en-GB" dirty="0"/>
          </a:p>
        </p:txBody>
      </p:sp>
    </p:spTree>
    <p:extLst>
      <p:ext uri="{BB962C8B-B14F-4D97-AF65-F5344CB8AC3E}">
        <p14:creationId xmlns:p14="http://schemas.microsoft.com/office/powerpoint/2010/main" val="23182932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a:t>Brief summary of skills necessary to solve Assignment 7</a:t>
            </a:r>
          </a:p>
        </p:txBody>
      </p:sp>
    </p:spTree>
    <p:extLst>
      <p:ext uri="{BB962C8B-B14F-4D97-AF65-F5344CB8AC3E}">
        <p14:creationId xmlns:p14="http://schemas.microsoft.com/office/powerpoint/2010/main" val="17007665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94F40-D352-A095-BEEF-56879E3E8A0D}"/>
              </a:ext>
            </a:extLst>
          </p:cNvPr>
          <p:cNvSpPr>
            <a:spLocks noGrp="1"/>
          </p:cNvSpPr>
          <p:nvPr>
            <p:ph type="title"/>
          </p:nvPr>
        </p:nvSpPr>
        <p:spPr/>
        <p:txBody>
          <a:bodyPr/>
          <a:lstStyle/>
          <a:p>
            <a:r>
              <a:rPr lang="de-CH" dirty="0"/>
              <a:t>Key Terms</a:t>
            </a:r>
          </a:p>
        </p:txBody>
      </p:sp>
      <p:sp>
        <p:nvSpPr>
          <p:cNvPr id="4" name="Slide Number Placeholder 3">
            <a:extLst>
              <a:ext uri="{FF2B5EF4-FFF2-40B4-BE49-F238E27FC236}">
                <a16:creationId xmlns:a16="http://schemas.microsoft.com/office/drawing/2014/main" id="{FCB7D11B-254E-DDC3-FF2E-04C10505D038}"/>
              </a:ext>
            </a:extLst>
          </p:cNvPr>
          <p:cNvSpPr>
            <a:spLocks noGrp="1"/>
          </p:cNvSpPr>
          <p:nvPr>
            <p:ph type="sldNum" sz="quarter" idx="12"/>
          </p:nvPr>
        </p:nvSpPr>
        <p:spPr/>
        <p:txBody>
          <a:bodyPr/>
          <a:lstStyle/>
          <a:p>
            <a:fld id="{7559FC98-AF75-4A00-A03C-DF9FEBF6BCB9}" type="slidenum">
              <a:rPr lang="en-GB" smtClean="0"/>
              <a:pPr/>
              <a:t>29</a:t>
            </a:fld>
            <a:endParaRPr lang="en-GB" dirty="0"/>
          </a:p>
        </p:txBody>
      </p:sp>
      <p:sp>
        <p:nvSpPr>
          <p:cNvPr id="12" name="Text Placeholder 11">
            <a:extLst>
              <a:ext uri="{FF2B5EF4-FFF2-40B4-BE49-F238E27FC236}">
                <a16:creationId xmlns:a16="http://schemas.microsoft.com/office/drawing/2014/main" id="{627B0D6E-A451-875C-AE33-F5487A1F84F9}"/>
              </a:ext>
            </a:extLst>
          </p:cNvPr>
          <p:cNvSpPr>
            <a:spLocks noGrp="1"/>
          </p:cNvSpPr>
          <p:nvPr>
            <p:ph type="body" sz="quarter" idx="10"/>
          </p:nvPr>
        </p:nvSpPr>
        <p:spPr/>
        <p:txBody>
          <a:bodyPr/>
          <a:lstStyle/>
          <a:p>
            <a:r>
              <a:rPr lang="en-GB" dirty="0">
                <a:cs typeface="Arial"/>
              </a:rPr>
              <a:t>Tables</a:t>
            </a:r>
            <a:endParaRPr lang="en-GB" dirty="0"/>
          </a:p>
        </p:txBody>
      </p:sp>
      <p:pic>
        <p:nvPicPr>
          <p:cNvPr id="3" name="Picture 2">
            <a:extLst>
              <a:ext uri="{FF2B5EF4-FFF2-40B4-BE49-F238E27FC236}">
                <a16:creationId xmlns:a16="http://schemas.microsoft.com/office/drawing/2014/main" id="{64877D37-2A69-4FA8-517C-3BB8135982B6}"/>
              </a:ext>
            </a:extLst>
          </p:cNvPr>
          <p:cNvPicPr>
            <a:picLocks noChangeAspect="1"/>
          </p:cNvPicPr>
          <p:nvPr/>
        </p:nvPicPr>
        <p:blipFill>
          <a:blip r:embed="rId2"/>
          <a:stretch>
            <a:fillRect/>
          </a:stretch>
        </p:blipFill>
        <p:spPr>
          <a:xfrm>
            <a:off x="0" y="1250136"/>
            <a:ext cx="9144000" cy="2760794"/>
          </a:xfrm>
          <a:prstGeom prst="rect">
            <a:avLst/>
          </a:prstGeom>
        </p:spPr>
      </p:pic>
      <p:grpSp>
        <p:nvGrpSpPr>
          <p:cNvPr id="6" name="Group 5">
            <a:extLst>
              <a:ext uri="{FF2B5EF4-FFF2-40B4-BE49-F238E27FC236}">
                <a16:creationId xmlns:a16="http://schemas.microsoft.com/office/drawing/2014/main" id="{026767E8-91C7-5FC3-33E8-F9C332BBC9CE}"/>
              </a:ext>
            </a:extLst>
          </p:cNvPr>
          <p:cNvGrpSpPr/>
          <p:nvPr/>
        </p:nvGrpSpPr>
        <p:grpSpPr>
          <a:xfrm>
            <a:off x="2308638" y="1605470"/>
            <a:ext cx="215460" cy="241110"/>
            <a:chOff x="3078184" y="2140627"/>
            <a:chExt cx="287280" cy="321480"/>
          </a:xfrm>
        </p:grpSpPr>
        <mc:AlternateContent xmlns:mc="http://schemas.openxmlformats.org/markup-compatibility/2006" xmlns:p14="http://schemas.microsoft.com/office/powerpoint/2010/main">
          <mc:Choice Requires="p14">
            <p:contentPart p14:bwMode="auto" r:id="rId3">
              <p14:nvContentPartPr>
                <p14:cNvPr id="7" name="Ink 6">
                  <a:extLst>
                    <a:ext uri="{FF2B5EF4-FFF2-40B4-BE49-F238E27FC236}">
                      <a16:creationId xmlns:a16="http://schemas.microsoft.com/office/drawing/2014/main" id="{C8929F57-20B3-0C36-44E5-792BABE210BE}"/>
                    </a:ext>
                  </a:extLst>
                </p14:cNvPr>
                <p14:cNvContentPartPr/>
                <p14:nvPr/>
              </p14:nvContentPartPr>
              <p14:xfrm>
                <a:off x="3078184" y="2140627"/>
                <a:ext cx="74880" cy="162000"/>
              </p14:xfrm>
            </p:contentPart>
          </mc:Choice>
          <mc:Fallback xmlns="">
            <p:pic>
              <p:nvPicPr>
                <p:cNvPr id="3" name="Ink 2">
                  <a:extLst>
                    <a:ext uri="{FF2B5EF4-FFF2-40B4-BE49-F238E27FC236}">
                      <a16:creationId xmlns:a16="http://schemas.microsoft.com/office/drawing/2014/main" id="{A66EC5C5-215F-45CB-9A27-FD390CD533B6}"/>
                    </a:ext>
                  </a:extLst>
                </p:cNvPr>
                <p:cNvPicPr/>
                <p:nvPr/>
              </p:nvPicPr>
              <p:blipFill>
                <a:blip r:embed="rId4"/>
                <a:stretch>
                  <a:fillRect/>
                </a:stretch>
              </p:blipFill>
              <p:spPr>
                <a:xfrm>
                  <a:off x="3069544" y="2131987"/>
                  <a:ext cx="92520" cy="1796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20" name="Ink 19">
                  <a:extLst>
                    <a:ext uri="{FF2B5EF4-FFF2-40B4-BE49-F238E27FC236}">
                      <a16:creationId xmlns:a16="http://schemas.microsoft.com/office/drawing/2014/main" id="{4E12E849-36E3-85A0-FFE0-56FF7524275C}"/>
                    </a:ext>
                  </a:extLst>
                </p14:cNvPr>
                <p14:cNvContentPartPr/>
                <p14:nvPr/>
              </p14:nvContentPartPr>
              <p14:xfrm>
                <a:off x="3097624" y="2416387"/>
                <a:ext cx="51120" cy="45720"/>
              </p14:xfrm>
            </p:contentPart>
          </mc:Choice>
          <mc:Fallback xmlns="">
            <p:pic>
              <p:nvPicPr>
                <p:cNvPr id="5" name="Ink 4">
                  <a:extLst>
                    <a:ext uri="{FF2B5EF4-FFF2-40B4-BE49-F238E27FC236}">
                      <a16:creationId xmlns:a16="http://schemas.microsoft.com/office/drawing/2014/main" id="{030F6690-2BEC-4A7A-A9FE-94431CE6152B}"/>
                    </a:ext>
                  </a:extLst>
                </p:cNvPr>
                <p:cNvPicPr/>
                <p:nvPr/>
              </p:nvPicPr>
              <p:blipFill>
                <a:blip r:embed="rId6"/>
                <a:stretch>
                  <a:fillRect/>
                </a:stretch>
              </p:blipFill>
              <p:spPr>
                <a:xfrm>
                  <a:off x="3088984" y="2407387"/>
                  <a:ext cx="68760" cy="633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21" name="Ink 20">
                  <a:extLst>
                    <a:ext uri="{FF2B5EF4-FFF2-40B4-BE49-F238E27FC236}">
                      <a16:creationId xmlns:a16="http://schemas.microsoft.com/office/drawing/2014/main" id="{14F5B2DB-4BB8-3D32-68BC-9EE5EE6A7A01}"/>
                    </a:ext>
                  </a:extLst>
                </p14:cNvPr>
                <p14:cNvContentPartPr/>
                <p14:nvPr/>
              </p14:nvContentPartPr>
              <p14:xfrm>
                <a:off x="3252784" y="2296507"/>
                <a:ext cx="112680" cy="105840"/>
              </p14:xfrm>
            </p:contentPart>
          </mc:Choice>
          <mc:Fallback xmlns="">
            <p:pic>
              <p:nvPicPr>
                <p:cNvPr id="6" name="Ink 5">
                  <a:extLst>
                    <a:ext uri="{FF2B5EF4-FFF2-40B4-BE49-F238E27FC236}">
                      <a16:creationId xmlns:a16="http://schemas.microsoft.com/office/drawing/2014/main" id="{EFC52528-E275-4D66-8490-F79596D352F4}"/>
                    </a:ext>
                  </a:extLst>
                </p:cNvPr>
                <p:cNvPicPr/>
                <p:nvPr/>
              </p:nvPicPr>
              <p:blipFill>
                <a:blip r:embed="rId8"/>
                <a:stretch>
                  <a:fillRect/>
                </a:stretch>
              </p:blipFill>
              <p:spPr>
                <a:xfrm>
                  <a:off x="3244144" y="2287507"/>
                  <a:ext cx="130320" cy="123480"/>
                </a:xfrm>
                <a:prstGeom prst="rect">
                  <a:avLst/>
                </a:prstGeom>
              </p:spPr>
            </p:pic>
          </mc:Fallback>
        </mc:AlternateContent>
      </p:grpSp>
      <p:grpSp>
        <p:nvGrpSpPr>
          <p:cNvPr id="22" name="Group 21">
            <a:extLst>
              <a:ext uri="{FF2B5EF4-FFF2-40B4-BE49-F238E27FC236}">
                <a16:creationId xmlns:a16="http://schemas.microsoft.com/office/drawing/2014/main" id="{499D54FC-6C94-853E-0886-A2644509E90B}"/>
              </a:ext>
            </a:extLst>
          </p:cNvPr>
          <p:cNvGrpSpPr/>
          <p:nvPr/>
        </p:nvGrpSpPr>
        <p:grpSpPr>
          <a:xfrm>
            <a:off x="2567298" y="1721570"/>
            <a:ext cx="124200" cy="77760"/>
            <a:chOff x="3423064" y="2295427"/>
            <a:chExt cx="165600" cy="103680"/>
          </a:xfrm>
        </p:grpSpPr>
        <mc:AlternateContent xmlns:mc="http://schemas.openxmlformats.org/markup-compatibility/2006" xmlns:p14="http://schemas.microsoft.com/office/powerpoint/2010/main">
          <mc:Choice Requires="p14">
            <p:contentPart p14:bwMode="auto" r:id="rId9">
              <p14:nvContentPartPr>
                <p14:cNvPr id="23" name="Ink 22">
                  <a:extLst>
                    <a:ext uri="{FF2B5EF4-FFF2-40B4-BE49-F238E27FC236}">
                      <a16:creationId xmlns:a16="http://schemas.microsoft.com/office/drawing/2014/main" id="{D7E78CED-2BAB-E4CD-FA6D-F46CFFFB4F57}"/>
                    </a:ext>
                  </a:extLst>
                </p14:cNvPr>
                <p14:cNvContentPartPr/>
                <p14:nvPr/>
              </p14:nvContentPartPr>
              <p14:xfrm>
                <a:off x="3423064" y="2295427"/>
                <a:ext cx="108000" cy="103680"/>
              </p14:xfrm>
            </p:contentPart>
          </mc:Choice>
          <mc:Fallback xmlns="">
            <p:pic>
              <p:nvPicPr>
                <p:cNvPr id="7" name="Ink 6">
                  <a:extLst>
                    <a:ext uri="{FF2B5EF4-FFF2-40B4-BE49-F238E27FC236}">
                      <a16:creationId xmlns:a16="http://schemas.microsoft.com/office/drawing/2014/main" id="{079D9662-C0EF-4710-93BA-B97C81F52601}"/>
                    </a:ext>
                  </a:extLst>
                </p:cNvPr>
                <p:cNvPicPr/>
                <p:nvPr/>
              </p:nvPicPr>
              <p:blipFill>
                <a:blip r:embed="rId10"/>
                <a:stretch>
                  <a:fillRect/>
                </a:stretch>
              </p:blipFill>
              <p:spPr>
                <a:xfrm>
                  <a:off x="3414424" y="2286427"/>
                  <a:ext cx="125640" cy="1213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4" name="Ink 23">
                  <a:extLst>
                    <a:ext uri="{FF2B5EF4-FFF2-40B4-BE49-F238E27FC236}">
                      <a16:creationId xmlns:a16="http://schemas.microsoft.com/office/drawing/2014/main" id="{48436F2B-68B3-901E-4149-D8DA52132056}"/>
                    </a:ext>
                  </a:extLst>
                </p14:cNvPr>
                <p14:cNvContentPartPr/>
                <p14:nvPr/>
              </p14:nvContentPartPr>
              <p14:xfrm>
                <a:off x="3577504" y="2306947"/>
                <a:ext cx="11160" cy="68760"/>
              </p14:xfrm>
            </p:contentPart>
          </mc:Choice>
          <mc:Fallback xmlns="">
            <p:pic>
              <p:nvPicPr>
                <p:cNvPr id="9" name="Ink 8">
                  <a:extLst>
                    <a:ext uri="{FF2B5EF4-FFF2-40B4-BE49-F238E27FC236}">
                      <a16:creationId xmlns:a16="http://schemas.microsoft.com/office/drawing/2014/main" id="{A5EBAFCF-BAF3-47E1-9EFC-944DC13DCFFC}"/>
                    </a:ext>
                  </a:extLst>
                </p:cNvPr>
                <p:cNvPicPr/>
                <p:nvPr/>
              </p:nvPicPr>
              <p:blipFill>
                <a:blip r:embed="rId12"/>
                <a:stretch>
                  <a:fillRect/>
                </a:stretch>
              </p:blipFill>
              <p:spPr>
                <a:xfrm>
                  <a:off x="3568504" y="2297947"/>
                  <a:ext cx="28800" cy="864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3">
            <p14:nvContentPartPr>
              <p14:cNvPr id="25" name="Ink 24">
                <a:extLst>
                  <a:ext uri="{FF2B5EF4-FFF2-40B4-BE49-F238E27FC236}">
                    <a16:creationId xmlns:a16="http://schemas.microsoft.com/office/drawing/2014/main" id="{77F7FD70-E4B7-59B3-E299-86AAB81082AA}"/>
                  </a:ext>
                </a:extLst>
              </p14:cNvPr>
              <p14:cNvContentPartPr/>
              <p14:nvPr/>
            </p14:nvContentPartPr>
            <p14:xfrm>
              <a:off x="2695008" y="1638410"/>
              <a:ext cx="270" cy="270"/>
            </p14:xfrm>
          </p:contentPart>
        </mc:Choice>
        <mc:Fallback xmlns="">
          <p:pic>
            <p:nvPicPr>
              <p:cNvPr id="25" name="Ink 24">
                <a:extLst>
                  <a:ext uri="{FF2B5EF4-FFF2-40B4-BE49-F238E27FC236}">
                    <a16:creationId xmlns:a16="http://schemas.microsoft.com/office/drawing/2014/main" id="{77F7FD70-E4B7-59B3-E299-86AAB81082AA}"/>
                  </a:ext>
                </a:extLst>
              </p:cNvPr>
              <p:cNvPicPr/>
              <p:nvPr/>
            </p:nvPicPr>
            <p:blipFill>
              <a:blip r:embed="rId14"/>
              <a:stretch>
                <a:fillRect/>
              </a:stretch>
            </p:blipFill>
            <p:spPr>
              <a:xfrm>
                <a:off x="2688258" y="1631660"/>
                <a:ext cx="13500" cy="135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6" name="Ink 25">
                <a:extLst>
                  <a:ext uri="{FF2B5EF4-FFF2-40B4-BE49-F238E27FC236}">
                    <a16:creationId xmlns:a16="http://schemas.microsoft.com/office/drawing/2014/main" id="{6F94416E-6BA4-6532-8012-B85CC19D5BC1}"/>
                  </a:ext>
                </a:extLst>
              </p14:cNvPr>
              <p14:cNvContentPartPr/>
              <p14:nvPr/>
            </p14:nvContentPartPr>
            <p14:xfrm>
              <a:off x="2739288" y="1729670"/>
              <a:ext cx="82890" cy="132030"/>
            </p14:xfrm>
          </p:contentPart>
        </mc:Choice>
        <mc:Fallback xmlns="">
          <p:pic>
            <p:nvPicPr>
              <p:cNvPr id="26" name="Ink 25">
                <a:extLst>
                  <a:ext uri="{FF2B5EF4-FFF2-40B4-BE49-F238E27FC236}">
                    <a16:creationId xmlns:a16="http://schemas.microsoft.com/office/drawing/2014/main" id="{6F94416E-6BA4-6532-8012-B85CC19D5BC1}"/>
                  </a:ext>
                </a:extLst>
              </p:cNvPr>
              <p:cNvPicPr/>
              <p:nvPr/>
            </p:nvPicPr>
            <p:blipFill>
              <a:blip r:embed="rId16"/>
              <a:stretch>
                <a:fillRect/>
              </a:stretch>
            </p:blipFill>
            <p:spPr>
              <a:xfrm>
                <a:off x="2730278" y="1720652"/>
                <a:ext cx="100549" cy="149706"/>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27" name="Ink 26">
                <a:extLst>
                  <a:ext uri="{FF2B5EF4-FFF2-40B4-BE49-F238E27FC236}">
                    <a16:creationId xmlns:a16="http://schemas.microsoft.com/office/drawing/2014/main" id="{AD435190-026D-42AE-1FC9-BEEC5636CD59}"/>
                  </a:ext>
                </a:extLst>
              </p14:cNvPr>
              <p14:cNvContentPartPr/>
              <p14:nvPr/>
            </p14:nvContentPartPr>
            <p14:xfrm>
              <a:off x="2842698" y="1730210"/>
              <a:ext cx="100170" cy="52650"/>
            </p14:xfrm>
          </p:contentPart>
        </mc:Choice>
        <mc:Fallback xmlns="">
          <p:pic>
            <p:nvPicPr>
              <p:cNvPr id="27" name="Ink 26">
                <a:extLst>
                  <a:ext uri="{FF2B5EF4-FFF2-40B4-BE49-F238E27FC236}">
                    <a16:creationId xmlns:a16="http://schemas.microsoft.com/office/drawing/2014/main" id="{AD435190-026D-42AE-1FC9-BEEC5636CD59}"/>
                  </a:ext>
                </a:extLst>
              </p:cNvPr>
              <p:cNvPicPr/>
              <p:nvPr/>
            </p:nvPicPr>
            <p:blipFill>
              <a:blip r:embed="rId18"/>
              <a:stretch>
                <a:fillRect/>
              </a:stretch>
            </p:blipFill>
            <p:spPr>
              <a:xfrm>
                <a:off x="2833722" y="1721256"/>
                <a:ext cx="117763" cy="702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8" name="Ink 27">
                <a:extLst>
                  <a:ext uri="{FF2B5EF4-FFF2-40B4-BE49-F238E27FC236}">
                    <a16:creationId xmlns:a16="http://schemas.microsoft.com/office/drawing/2014/main" id="{B4F475B3-A72B-8F6D-41C3-0EBB79186DF0}"/>
                  </a:ext>
                </a:extLst>
              </p14:cNvPr>
              <p14:cNvContentPartPr/>
              <p14:nvPr/>
            </p14:nvContentPartPr>
            <p14:xfrm>
              <a:off x="2974188" y="1709150"/>
              <a:ext cx="85050" cy="93960"/>
            </p14:xfrm>
          </p:contentPart>
        </mc:Choice>
        <mc:Fallback xmlns="">
          <p:pic>
            <p:nvPicPr>
              <p:cNvPr id="28" name="Ink 27">
                <a:extLst>
                  <a:ext uri="{FF2B5EF4-FFF2-40B4-BE49-F238E27FC236}">
                    <a16:creationId xmlns:a16="http://schemas.microsoft.com/office/drawing/2014/main" id="{B4F475B3-A72B-8F6D-41C3-0EBB79186DF0}"/>
                  </a:ext>
                </a:extLst>
              </p:cNvPr>
              <p:cNvPicPr/>
              <p:nvPr/>
            </p:nvPicPr>
            <p:blipFill>
              <a:blip r:embed="rId20"/>
              <a:stretch>
                <a:fillRect/>
              </a:stretch>
            </p:blipFill>
            <p:spPr>
              <a:xfrm>
                <a:off x="2965216" y="1700150"/>
                <a:ext cx="102634" cy="111600"/>
              </a:xfrm>
              <a:prstGeom prst="rect">
                <a:avLst/>
              </a:prstGeom>
            </p:spPr>
          </p:pic>
        </mc:Fallback>
      </mc:AlternateContent>
    </p:spTree>
    <p:extLst>
      <p:ext uri="{BB962C8B-B14F-4D97-AF65-F5344CB8AC3E}">
        <p14:creationId xmlns:p14="http://schemas.microsoft.com/office/powerpoint/2010/main" val="20966523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A5F2D"/>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a:latin typeface="Gill Sans Nova Light"/>
              </a:rPr>
              <a:t>Discussion of Assignment 6</a:t>
            </a:r>
            <a:endParaRPr lang="en-US"/>
          </a:p>
        </p:txBody>
      </p:sp>
    </p:spTree>
    <p:extLst>
      <p:ext uri="{BB962C8B-B14F-4D97-AF65-F5344CB8AC3E}">
        <p14:creationId xmlns:p14="http://schemas.microsoft.com/office/powerpoint/2010/main" val="8609055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94F40-D352-A095-BEEF-56879E3E8A0D}"/>
              </a:ext>
            </a:extLst>
          </p:cNvPr>
          <p:cNvSpPr>
            <a:spLocks noGrp="1"/>
          </p:cNvSpPr>
          <p:nvPr>
            <p:ph type="title"/>
          </p:nvPr>
        </p:nvSpPr>
        <p:spPr/>
        <p:txBody>
          <a:bodyPr/>
          <a:lstStyle/>
          <a:p>
            <a:r>
              <a:rPr lang="de-CH" dirty="0" err="1"/>
              <a:t>Introduction</a:t>
            </a:r>
            <a:r>
              <a:rPr lang="de-CH" dirty="0"/>
              <a:t> </a:t>
            </a:r>
            <a:r>
              <a:rPr lang="de-CH" dirty="0" err="1"/>
              <a:t>to</a:t>
            </a:r>
            <a:r>
              <a:rPr lang="de-CH" dirty="0"/>
              <a:t> SQL</a:t>
            </a:r>
          </a:p>
        </p:txBody>
      </p:sp>
      <p:sp>
        <p:nvSpPr>
          <p:cNvPr id="4" name="Slide Number Placeholder 3">
            <a:extLst>
              <a:ext uri="{FF2B5EF4-FFF2-40B4-BE49-F238E27FC236}">
                <a16:creationId xmlns:a16="http://schemas.microsoft.com/office/drawing/2014/main" id="{FCB7D11B-254E-DDC3-FF2E-04C10505D038}"/>
              </a:ext>
            </a:extLst>
          </p:cNvPr>
          <p:cNvSpPr>
            <a:spLocks noGrp="1"/>
          </p:cNvSpPr>
          <p:nvPr>
            <p:ph type="sldNum" sz="quarter" idx="12"/>
          </p:nvPr>
        </p:nvSpPr>
        <p:spPr/>
        <p:txBody>
          <a:bodyPr/>
          <a:lstStyle/>
          <a:p>
            <a:fld id="{7559FC98-AF75-4A00-A03C-DF9FEBF6BCB9}" type="slidenum">
              <a:rPr lang="en-GB" smtClean="0"/>
              <a:pPr/>
              <a:t>30</a:t>
            </a:fld>
            <a:endParaRPr lang="en-GB"/>
          </a:p>
        </p:txBody>
      </p:sp>
      <p:sp>
        <p:nvSpPr>
          <p:cNvPr id="12" name="Text Placeholder 11">
            <a:extLst>
              <a:ext uri="{FF2B5EF4-FFF2-40B4-BE49-F238E27FC236}">
                <a16:creationId xmlns:a16="http://schemas.microsoft.com/office/drawing/2014/main" id="{627B0D6E-A451-875C-AE33-F5487A1F84F9}"/>
              </a:ext>
            </a:extLst>
          </p:cNvPr>
          <p:cNvSpPr>
            <a:spLocks noGrp="1"/>
          </p:cNvSpPr>
          <p:nvPr>
            <p:ph type="body" sz="quarter" idx="10"/>
          </p:nvPr>
        </p:nvSpPr>
        <p:spPr/>
        <p:txBody>
          <a:bodyPr/>
          <a:lstStyle/>
          <a:p>
            <a:r>
              <a:rPr lang="en-GB">
                <a:cs typeface="Arial"/>
              </a:rPr>
              <a:t>Structured Query Language (SQL)</a:t>
            </a:r>
            <a:endParaRPr lang="en-GB"/>
          </a:p>
        </p:txBody>
      </p:sp>
      <p:pic>
        <p:nvPicPr>
          <p:cNvPr id="5" name="Grafik 4">
            <a:extLst>
              <a:ext uri="{FF2B5EF4-FFF2-40B4-BE49-F238E27FC236}">
                <a16:creationId xmlns:a16="http://schemas.microsoft.com/office/drawing/2014/main" id="{6441A946-2241-C06D-2C7D-97AE0C0576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569" y="3627333"/>
            <a:ext cx="4524319" cy="270258"/>
          </a:xfrm>
          <a:prstGeom prst="rect">
            <a:avLst/>
          </a:prstGeom>
        </p:spPr>
      </p:pic>
      <p:sp>
        <p:nvSpPr>
          <p:cNvPr id="8" name="Rechteck 7">
            <a:extLst>
              <a:ext uri="{FF2B5EF4-FFF2-40B4-BE49-F238E27FC236}">
                <a16:creationId xmlns:a16="http://schemas.microsoft.com/office/drawing/2014/main" id="{8472D671-EB77-31C8-D05D-7E352528D82A}"/>
              </a:ext>
            </a:extLst>
          </p:cNvPr>
          <p:cNvSpPr/>
          <p:nvPr/>
        </p:nvSpPr>
        <p:spPr>
          <a:xfrm>
            <a:off x="359569" y="1415467"/>
            <a:ext cx="8425656" cy="99458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indent="-285750">
              <a:lnSpc>
                <a:spcPct val="150000"/>
              </a:lnSpc>
              <a:buFont typeface="Arial" panose="020B0604020202020204" pitchFamily="34" charset="0"/>
              <a:buChar char="•"/>
            </a:pPr>
            <a:r>
              <a:rPr lang="de-CH" dirty="0">
                <a:solidFill>
                  <a:schemeClr val="tx1"/>
                </a:solidFill>
              </a:rPr>
              <a:t>Structured Query Language (SQL) </a:t>
            </a:r>
            <a:r>
              <a:rPr lang="de-CH" dirty="0" err="1">
                <a:solidFill>
                  <a:schemeClr val="tx1"/>
                </a:solidFill>
              </a:rPr>
              <a:t>is</a:t>
            </a:r>
            <a:r>
              <a:rPr lang="de-CH" dirty="0">
                <a:solidFill>
                  <a:schemeClr val="tx1"/>
                </a:solidFill>
              </a:rPr>
              <a:t> a </a:t>
            </a:r>
            <a:r>
              <a:rPr lang="de-CH" b="1" dirty="0" err="1">
                <a:solidFill>
                  <a:schemeClr val="tx1"/>
                </a:solidFill>
              </a:rPr>
              <a:t>language</a:t>
            </a:r>
            <a:r>
              <a:rPr lang="de-CH" b="1" dirty="0">
                <a:solidFill>
                  <a:schemeClr val="tx1"/>
                </a:solidFill>
              </a:rPr>
              <a:t> </a:t>
            </a:r>
            <a:r>
              <a:rPr lang="de-CH" b="1" dirty="0" err="1">
                <a:solidFill>
                  <a:schemeClr val="tx1"/>
                </a:solidFill>
              </a:rPr>
              <a:t>for</a:t>
            </a:r>
            <a:r>
              <a:rPr lang="de-CH" b="1" dirty="0">
                <a:solidFill>
                  <a:schemeClr val="tx1"/>
                </a:solidFill>
              </a:rPr>
              <a:t> </a:t>
            </a:r>
            <a:r>
              <a:rPr lang="de-CH" b="1" dirty="0" err="1">
                <a:solidFill>
                  <a:schemeClr val="tx1"/>
                </a:solidFill>
              </a:rPr>
              <a:t>storing</a:t>
            </a:r>
            <a:r>
              <a:rPr lang="de-CH" b="1" dirty="0">
                <a:solidFill>
                  <a:schemeClr val="tx1"/>
                </a:solidFill>
              </a:rPr>
              <a:t>, </a:t>
            </a:r>
            <a:r>
              <a:rPr lang="de-CH" b="1" dirty="0" err="1">
                <a:solidFill>
                  <a:schemeClr val="tx1"/>
                </a:solidFill>
              </a:rPr>
              <a:t>manipulating</a:t>
            </a:r>
            <a:r>
              <a:rPr lang="de-CH" b="1" dirty="0">
                <a:solidFill>
                  <a:schemeClr val="tx1"/>
                </a:solidFill>
              </a:rPr>
              <a:t> and </a:t>
            </a:r>
            <a:r>
              <a:rPr lang="de-CH" b="1" dirty="0" err="1">
                <a:solidFill>
                  <a:schemeClr val="tx1"/>
                </a:solidFill>
              </a:rPr>
              <a:t>retriving</a:t>
            </a:r>
            <a:r>
              <a:rPr lang="de-CH" b="1" dirty="0">
                <a:solidFill>
                  <a:schemeClr val="tx1"/>
                </a:solidFill>
              </a:rPr>
              <a:t> </a:t>
            </a:r>
            <a:r>
              <a:rPr lang="de-CH" b="1" dirty="0" err="1">
                <a:solidFill>
                  <a:schemeClr val="tx1"/>
                </a:solidFill>
              </a:rPr>
              <a:t>data</a:t>
            </a:r>
            <a:r>
              <a:rPr lang="de-CH" b="1" dirty="0">
                <a:solidFill>
                  <a:schemeClr val="tx1"/>
                </a:solidFill>
              </a:rPr>
              <a:t> </a:t>
            </a:r>
            <a:r>
              <a:rPr lang="de-CH" dirty="0">
                <a:solidFill>
                  <a:schemeClr val="tx1"/>
                </a:solidFill>
              </a:rPr>
              <a:t>in </a:t>
            </a:r>
            <a:r>
              <a:rPr lang="de-CH" dirty="0" err="1">
                <a:solidFill>
                  <a:schemeClr val="tx1"/>
                </a:solidFill>
              </a:rPr>
              <a:t>data</a:t>
            </a:r>
            <a:r>
              <a:rPr lang="de-CH" dirty="0">
                <a:solidFill>
                  <a:schemeClr val="tx1"/>
                </a:solidFill>
              </a:rPr>
              <a:t> </a:t>
            </a:r>
            <a:r>
              <a:rPr lang="de-CH" dirty="0" err="1">
                <a:solidFill>
                  <a:schemeClr val="tx1"/>
                </a:solidFill>
              </a:rPr>
              <a:t>bases</a:t>
            </a:r>
            <a:r>
              <a:rPr lang="de-CH" dirty="0">
                <a:solidFill>
                  <a:schemeClr val="tx1"/>
                </a:solidFill>
              </a:rPr>
              <a:t>. </a:t>
            </a:r>
          </a:p>
          <a:p>
            <a:pPr marL="285750" indent="-285750">
              <a:lnSpc>
                <a:spcPct val="150000"/>
              </a:lnSpc>
              <a:buFont typeface="Arial" panose="020B0604020202020204" pitchFamily="34" charset="0"/>
              <a:buChar char="•"/>
            </a:pPr>
            <a:r>
              <a:rPr lang="de-CH" dirty="0" err="1">
                <a:solidFill>
                  <a:schemeClr val="tx1"/>
                </a:solidFill>
              </a:rPr>
              <a:t>You</a:t>
            </a:r>
            <a:r>
              <a:rPr lang="de-CH" dirty="0">
                <a:solidFill>
                  <a:schemeClr val="tx1"/>
                </a:solidFill>
              </a:rPr>
              <a:t> </a:t>
            </a:r>
            <a:r>
              <a:rPr lang="de-CH" dirty="0" err="1">
                <a:solidFill>
                  <a:schemeClr val="tx1"/>
                </a:solidFill>
              </a:rPr>
              <a:t>can</a:t>
            </a:r>
            <a:r>
              <a:rPr lang="de-CH" dirty="0">
                <a:solidFill>
                  <a:schemeClr val="tx1"/>
                </a:solidFill>
              </a:rPr>
              <a:t> </a:t>
            </a:r>
            <a:r>
              <a:rPr lang="de-CH" dirty="0" err="1">
                <a:solidFill>
                  <a:schemeClr val="tx1"/>
                </a:solidFill>
              </a:rPr>
              <a:t>think</a:t>
            </a:r>
            <a:r>
              <a:rPr lang="de-CH" dirty="0">
                <a:solidFill>
                  <a:schemeClr val="tx1"/>
                </a:solidFill>
              </a:rPr>
              <a:t> </a:t>
            </a:r>
            <a:r>
              <a:rPr lang="de-CH" dirty="0" err="1">
                <a:solidFill>
                  <a:schemeClr val="tx1"/>
                </a:solidFill>
              </a:rPr>
              <a:t>of</a:t>
            </a:r>
            <a:r>
              <a:rPr lang="de-CH" dirty="0">
                <a:solidFill>
                  <a:schemeClr val="tx1"/>
                </a:solidFill>
              </a:rPr>
              <a:t> a </a:t>
            </a:r>
            <a:r>
              <a:rPr lang="de-CH" dirty="0" err="1">
                <a:solidFill>
                  <a:schemeClr val="tx1"/>
                </a:solidFill>
              </a:rPr>
              <a:t>query</a:t>
            </a:r>
            <a:r>
              <a:rPr lang="de-CH" dirty="0">
                <a:solidFill>
                  <a:schemeClr val="tx1"/>
                </a:solidFill>
              </a:rPr>
              <a:t> like a </a:t>
            </a:r>
            <a:r>
              <a:rPr lang="de-CH" b="1" dirty="0" err="1">
                <a:solidFill>
                  <a:schemeClr val="tx1"/>
                </a:solidFill>
              </a:rPr>
              <a:t>question</a:t>
            </a:r>
            <a:r>
              <a:rPr lang="de-CH" b="1" dirty="0">
                <a:solidFill>
                  <a:schemeClr val="tx1"/>
                </a:solidFill>
              </a:rPr>
              <a:t> </a:t>
            </a:r>
            <a:r>
              <a:rPr lang="de-CH" b="1" dirty="0" err="1">
                <a:solidFill>
                  <a:schemeClr val="tx1"/>
                </a:solidFill>
              </a:rPr>
              <a:t>or</a:t>
            </a:r>
            <a:r>
              <a:rPr lang="de-CH" b="1" dirty="0">
                <a:solidFill>
                  <a:schemeClr val="tx1"/>
                </a:solidFill>
              </a:rPr>
              <a:t> a </a:t>
            </a:r>
            <a:r>
              <a:rPr lang="de-CH" b="1" dirty="0" err="1">
                <a:solidFill>
                  <a:schemeClr val="tx1"/>
                </a:solidFill>
              </a:rPr>
              <a:t>request</a:t>
            </a:r>
            <a:r>
              <a:rPr lang="de-CH" b="1" dirty="0">
                <a:solidFill>
                  <a:schemeClr val="tx1"/>
                </a:solidFill>
              </a:rPr>
              <a:t> </a:t>
            </a:r>
            <a:r>
              <a:rPr lang="de-CH" dirty="0" err="1">
                <a:solidFill>
                  <a:schemeClr val="tx1"/>
                </a:solidFill>
              </a:rPr>
              <a:t>for</a:t>
            </a:r>
            <a:r>
              <a:rPr lang="de-CH" dirty="0">
                <a:solidFill>
                  <a:schemeClr val="tx1"/>
                </a:solidFill>
              </a:rPr>
              <a:t> </a:t>
            </a:r>
            <a:r>
              <a:rPr lang="de-CH" dirty="0" err="1">
                <a:solidFill>
                  <a:schemeClr val="tx1"/>
                </a:solidFill>
              </a:rPr>
              <a:t>data</a:t>
            </a:r>
            <a:r>
              <a:rPr lang="de-CH" dirty="0">
                <a:solidFill>
                  <a:schemeClr val="tx1"/>
                </a:solidFill>
              </a:rPr>
              <a:t>. </a:t>
            </a:r>
            <a:r>
              <a:rPr lang="de-CH" dirty="0" err="1">
                <a:solidFill>
                  <a:schemeClr val="tx1"/>
                </a:solidFill>
              </a:rPr>
              <a:t>For</a:t>
            </a:r>
            <a:r>
              <a:rPr lang="de-CH" dirty="0">
                <a:solidFill>
                  <a:schemeClr val="tx1"/>
                </a:solidFill>
              </a:rPr>
              <a:t> </a:t>
            </a:r>
            <a:r>
              <a:rPr lang="de-CH" dirty="0" err="1">
                <a:solidFill>
                  <a:schemeClr val="tx1"/>
                </a:solidFill>
              </a:rPr>
              <a:t>example</a:t>
            </a:r>
            <a:r>
              <a:rPr lang="de-CH" dirty="0">
                <a:solidFill>
                  <a:schemeClr val="tx1"/>
                </a:solidFill>
              </a:rPr>
              <a:t>: «Tell </a:t>
            </a:r>
            <a:r>
              <a:rPr lang="de-CH" dirty="0" err="1">
                <a:solidFill>
                  <a:schemeClr val="tx1"/>
                </a:solidFill>
              </a:rPr>
              <a:t>me</a:t>
            </a:r>
            <a:r>
              <a:rPr lang="de-CH" dirty="0">
                <a:solidFill>
                  <a:schemeClr val="tx1"/>
                </a:solidFill>
              </a:rPr>
              <a:t> </a:t>
            </a:r>
            <a:r>
              <a:rPr lang="de-CH" dirty="0" err="1">
                <a:solidFill>
                  <a:schemeClr val="tx1"/>
                </a:solidFill>
              </a:rPr>
              <a:t>how</a:t>
            </a:r>
            <a:r>
              <a:rPr lang="de-CH" dirty="0">
                <a:solidFill>
                  <a:schemeClr val="tx1"/>
                </a:solidFill>
              </a:rPr>
              <a:t> </a:t>
            </a:r>
            <a:r>
              <a:rPr lang="de-CH" dirty="0" err="1">
                <a:solidFill>
                  <a:schemeClr val="tx1"/>
                </a:solidFill>
              </a:rPr>
              <a:t>many</a:t>
            </a:r>
            <a:r>
              <a:rPr lang="de-CH" dirty="0">
                <a:solidFill>
                  <a:schemeClr val="tx1"/>
                </a:solidFill>
              </a:rPr>
              <a:t> </a:t>
            </a:r>
            <a:r>
              <a:rPr lang="de-CH" dirty="0" err="1">
                <a:solidFill>
                  <a:schemeClr val="tx1"/>
                </a:solidFill>
              </a:rPr>
              <a:t>people</a:t>
            </a:r>
            <a:r>
              <a:rPr lang="de-CH" dirty="0">
                <a:solidFill>
                  <a:schemeClr val="tx1"/>
                </a:solidFill>
              </a:rPr>
              <a:t> </a:t>
            </a:r>
            <a:r>
              <a:rPr lang="de-CH" dirty="0" err="1">
                <a:solidFill>
                  <a:schemeClr val="tx1"/>
                </a:solidFill>
              </a:rPr>
              <a:t>there</a:t>
            </a:r>
            <a:r>
              <a:rPr lang="de-CH" dirty="0">
                <a:solidFill>
                  <a:schemeClr val="tx1"/>
                </a:solidFill>
              </a:rPr>
              <a:t> </a:t>
            </a:r>
            <a:r>
              <a:rPr lang="de-CH" dirty="0" err="1">
                <a:solidFill>
                  <a:schemeClr val="tx1"/>
                </a:solidFill>
              </a:rPr>
              <a:t>are</a:t>
            </a:r>
            <a:r>
              <a:rPr lang="de-CH" dirty="0">
                <a:solidFill>
                  <a:schemeClr val="tx1"/>
                </a:solidFill>
              </a:rPr>
              <a:t> in </a:t>
            </a:r>
            <a:r>
              <a:rPr lang="de-CH" dirty="0" err="1">
                <a:solidFill>
                  <a:schemeClr val="tx1"/>
                </a:solidFill>
              </a:rPr>
              <a:t>the</a:t>
            </a:r>
            <a:r>
              <a:rPr lang="de-CH" dirty="0">
                <a:solidFill>
                  <a:schemeClr val="tx1"/>
                </a:solidFill>
              </a:rPr>
              <a:t> </a:t>
            </a:r>
            <a:r>
              <a:rPr lang="de-CH" dirty="0" err="1">
                <a:solidFill>
                  <a:schemeClr val="tx1"/>
                </a:solidFill>
              </a:rPr>
              <a:t>table</a:t>
            </a:r>
            <a:r>
              <a:rPr lang="de-CH" dirty="0">
                <a:solidFill>
                  <a:schemeClr val="tx1"/>
                </a:solidFill>
              </a:rPr>
              <a:t> </a:t>
            </a:r>
            <a:r>
              <a:rPr lang="de-CH" dirty="0" err="1">
                <a:solidFill>
                  <a:schemeClr val="tx1"/>
                </a:solidFill>
              </a:rPr>
              <a:t>authors</a:t>
            </a:r>
            <a:r>
              <a:rPr lang="de-CH">
                <a:solidFill>
                  <a:schemeClr val="tx1"/>
                </a:solidFill>
              </a:rPr>
              <a:t>» </a:t>
            </a:r>
            <a:endParaRPr lang="de-CH" dirty="0">
              <a:solidFill>
                <a:schemeClr val="tx1"/>
              </a:solidFill>
            </a:endParaRPr>
          </a:p>
        </p:txBody>
      </p:sp>
      <p:sp>
        <p:nvSpPr>
          <p:cNvPr id="9" name="Textfeld 8">
            <a:extLst>
              <a:ext uri="{FF2B5EF4-FFF2-40B4-BE49-F238E27FC236}">
                <a16:creationId xmlns:a16="http://schemas.microsoft.com/office/drawing/2014/main" id="{F056C4EA-75FC-BCC3-49A5-5FF0DDA8912C}"/>
              </a:ext>
            </a:extLst>
          </p:cNvPr>
          <p:cNvSpPr txBox="1"/>
          <p:nvPr/>
        </p:nvSpPr>
        <p:spPr>
          <a:xfrm>
            <a:off x="273715" y="1038655"/>
            <a:ext cx="3094950" cy="307777"/>
          </a:xfrm>
          <a:prstGeom prst="rect">
            <a:avLst/>
          </a:prstGeom>
          <a:noFill/>
        </p:spPr>
        <p:txBody>
          <a:bodyPr wrap="none" rtlCol="0">
            <a:spAutoFit/>
          </a:bodyPr>
          <a:lstStyle/>
          <a:p>
            <a:r>
              <a:rPr lang="de-CH" sz="1400" b="1">
                <a:solidFill>
                  <a:schemeClr val="tx2"/>
                </a:solidFill>
              </a:rPr>
              <a:t>Structured Query Language (SQL)</a:t>
            </a:r>
          </a:p>
        </p:txBody>
      </p:sp>
      <p:sp>
        <p:nvSpPr>
          <p:cNvPr id="10" name="Textfeld 9">
            <a:extLst>
              <a:ext uri="{FF2B5EF4-FFF2-40B4-BE49-F238E27FC236}">
                <a16:creationId xmlns:a16="http://schemas.microsoft.com/office/drawing/2014/main" id="{C7B77C2B-1711-3C3F-5FBB-CFA5368B4796}"/>
              </a:ext>
            </a:extLst>
          </p:cNvPr>
          <p:cNvSpPr txBox="1"/>
          <p:nvPr/>
        </p:nvSpPr>
        <p:spPr>
          <a:xfrm>
            <a:off x="273715" y="2589112"/>
            <a:ext cx="914033" cy="307777"/>
          </a:xfrm>
          <a:prstGeom prst="rect">
            <a:avLst/>
          </a:prstGeom>
          <a:noFill/>
        </p:spPr>
        <p:txBody>
          <a:bodyPr wrap="none" rtlCol="0">
            <a:spAutoFit/>
          </a:bodyPr>
          <a:lstStyle/>
          <a:p>
            <a:r>
              <a:rPr lang="de-CH" sz="1400" b="1" err="1">
                <a:solidFill>
                  <a:schemeClr val="tx2"/>
                </a:solidFill>
              </a:rPr>
              <a:t>Example</a:t>
            </a:r>
            <a:endParaRPr lang="de-CH" sz="1400" b="1"/>
          </a:p>
        </p:txBody>
      </p:sp>
      <p:sp>
        <p:nvSpPr>
          <p:cNvPr id="11" name="Textfeld 10">
            <a:extLst>
              <a:ext uri="{FF2B5EF4-FFF2-40B4-BE49-F238E27FC236}">
                <a16:creationId xmlns:a16="http://schemas.microsoft.com/office/drawing/2014/main" id="{F96F2022-5E0E-925E-8AA0-1510FF5DAE36}"/>
              </a:ext>
            </a:extLst>
          </p:cNvPr>
          <p:cNvSpPr txBox="1"/>
          <p:nvPr/>
        </p:nvSpPr>
        <p:spPr>
          <a:xfrm>
            <a:off x="5380885" y="2589112"/>
            <a:ext cx="649409" cy="307777"/>
          </a:xfrm>
          <a:prstGeom prst="rect">
            <a:avLst/>
          </a:prstGeom>
          <a:noFill/>
        </p:spPr>
        <p:txBody>
          <a:bodyPr wrap="none" rtlCol="0">
            <a:spAutoFit/>
          </a:bodyPr>
          <a:lstStyle/>
          <a:p>
            <a:r>
              <a:rPr lang="de-CH" sz="1400" b="1" err="1">
                <a:solidFill>
                  <a:schemeClr val="tx2"/>
                </a:solidFill>
              </a:rPr>
              <a:t>Steps</a:t>
            </a:r>
            <a:endParaRPr lang="de-CH" sz="1400" b="1"/>
          </a:p>
        </p:txBody>
      </p:sp>
      <p:sp>
        <p:nvSpPr>
          <p:cNvPr id="13" name="Geschweifte Klammer rechts 12">
            <a:extLst>
              <a:ext uri="{FF2B5EF4-FFF2-40B4-BE49-F238E27FC236}">
                <a16:creationId xmlns:a16="http://schemas.microsoft.com/office/drawing/2014/main" id="{C4EE6948-2BF1-1ACB-3227-4AB3BC87C0CB}"/>
              </a:ext>
            </a:extLst>
          </p:cNvPr>
          <p:cNvSpPr/>
          <p:nvPr/>
        </p:nvSpPr>
        <p:spPr>
          <a:xfrm rot="16200000">
            <a:off x="1858795" y="2723076"/>
            <a:ext cx="212159" cy="1528309"/>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de-CH"/>
          </a:p>
        </p:txBody>
      </p:sp>
      <p:sp>
        <p:nvSpPr>
          <p:cNvPr id="14" name="Geschweifte Klammer rechts 13">
            <a:extLst>
              <a:ext uri="{FF2B5EF4-FFF2-40B4-BE49-F238E27FC236}">
                <a16:creationId xmlns:a16="http://schemas.microsoft.com/office/drawing/2014/main" id="{8BB0BBE9-0698-4573-E6BF-CA1CC5CAC5CA}"/>
              </a:ext>
            </a:extLst>
          </p:cNvPr>
          <p:cNvSpPr/>
          <p:nvPr/>
        </p:nvSpPr>
        <p:spPr>
          <a:xfrm rot="5400000">
            <a:off x="3063815" y="3652769"/>
            <a:ext cx="222791" cy="780479"/>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de-CH"/>
          </a:p>
        </p:txBody>
      </p:sp>
      <p:sp>
        <p:nvSpPr>
          <p:cNvPr id="15" name="Geschweifte Klammer rechts 14">
            <a:extLst>
              <a:ext uri="{FF2B5EF4-FFF2-40B4-BE49-F238E27FC236}">
                <a16:creationId xmlns:a16="http://schemas.microsoft.com/office/drawing/2014/main" id="{8A9178AC-4B6A-23D3-CF37-6B0A9DFCAB6A}"/>
              </a:ext>
            </a:extLst>
          </p:cNvPr>
          <p:cNvSpPr/>
          <p:nvPr/>
        </p:nvSpPr>
        <p:spPr>
          <a:xfrm rot="16200000">
            <a:off x="4167623" y="2878213"/>
            <a:ext cx="213328" cy="1219202"/>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de-CH"/>
          </a:p>
        </p:txBody>
      </p:sp>
      <p:sp>
        <p:nvSpPr>
          <p:cNvPr id="16" name="Textfeld 15">
            <a:extLst>
              <a:ext uri="{FF2B5EF4-FFF2-40B4-BE49-F238E27FC236}">
                <a16:creationId xmlns:a16="http://schemas.microsoft.com/office/drawing/2014/main" id="{B610507F-51AB-8511-7D7E-A43DA38C12CA}"/>
              </a:ext>
            </a:extLst>
          </p:cNvPr>
          <p:cNvSpPr txBox="1"/>
          <p:nvPr/>
        </p:nvSpPr>
        <p:spPr>
          <a:xfrm>
            <a:off x="1692596" y="3069188"/>
            <a:ext cx="593176" cy="276999"/>
          </a:xfrm>
          <a:prstGeom prst="rect">
            <a:avLst/>
          </a:prstGeom>
          <a:noFill/>
        </p:spPr>
        <p:txBody>
          <a:bodyPr wrap="none" lIns="91440" tIns="45720" rIns="91440" bIns="45720" rtlCol="0" anchor="t">
            <a:spAutoFit/>
          </a:bodyPr>
          <a:lstStyle/>
          <a:p>
            <a:r>
              <a:rPr lang="de-CH" sz="1200" dirty="0"/>
              <a:t>Query</a:t>
            </a:r>
          </a:p>
        </p:txBody>
      </p:sp>
      <p:sp>
        <p:nvSpPr>
          <p:cNvPr id="17" name="Textfeld 16">
            <a:extLst>
              <a:ext uri="{FF2B5EF4-FFF2-40B4-BE49-F238E27FC236}">
                <a16:creationId xmlns:a16="http://schemas.microsoft.com/office/drawing/2014/main" id="{D0065009-C9FD-4A68-C2D1-B69C3FA90338}"/>
              </a:ext>
            </a:extLst>
          </p:cNvPr>
          <p:cNvSpPr txBox="1"/>
          <p:nvPr/>
        </p:nvSpPr>
        <p:spPr>
          <a:xfrm>
            <a:off x="2831494" y="4188427"/>
            <a:ext cx="1287404" cy="276999"/>
          </a:xfrm>
          <a:prstGeom prst="rect">
            <a:avLst/>
          </a:prstGeom>
          <a:noFill/>
        </p:spPr>
        <p:txBody>
          <a:bodyPr wrap="none" rtlCol="0">
            <a:spAutoFit/>
          </a:bodyPr>
          <a:lstStyle/>
          <a:p>
            <a:r>
              <a:rPr lang="de-CH" sz="1200"/>
              <a:t>Database (Name)</a:t>
            </a:r>
          </a:p>
        </p:txBody>
      </p:sp>
      <p:sp>
        <p:nvSpPr>
          <p:cNvPr id="18" name="Textfeld 17">
            <a:extLst>
              <a:ext uri="{FF2B5EF4-FFF2-40B4-BE49-F238E27FC236}">
                <a16:creationId xmlns:a16="http://schemas.microsoft.com/office/drawing/2014/main" id="{7E730E6B-36F1-5E19-3213-79A75ABC5637}"/>
              </a:ext>
            </a:extLst>
          </p:cNvPr>
          <p:cNvSpPr txBox="1"/>
          <p:nvPr/>
        </p:nvSpPr>
        <p:spPr>
          <a:xfrm>
            <a:off x="3650509" y="2919486"/>
            <a:ext cx="1629772" cy="461665"/>
          </a:xfrm>
          <a:prstGeom prst="rect">
            <a:avLst/>
          </a:prstGeom>
          <a:noFill/>
        </p:spPr>
        <p:txBody>
          <a:bodyPr wrap="square" lIns="91440" tIns="45720" rIns="91440" bIns="45720" rtlCol="0" anchor="t">
            <a:spAutoFit/>
          </a:bodyPr>
          <a:lstStyle/>
          <a:p>
            <a:r>
              <a:rPr lang="de-CH" sz="1200" dirty="0" err="1"/>
              <a:t>Defines</a:t>
            </a:r>
            <a:r>
              <a:rPr lang="de-CH" sz="1200" dirty="0"/>
              <a:t> </a:t>
            </a:r>
            <a:r>
              <a:rPr lang="de-CH" sz="1200" dirty="0" err="1"/>
              <a:t>index</a:t>
            </a:r>
            <a:r>
              <a:rPr lang="de-CH" sz="1200" dirty="0"/>
              <a:t> </a:t>
            </a:r>
            <a:r>
              <a:rPr lang="de-CH" sz="1200" dirty="0" err="1"/>
              <a:t>column</a:t>
            </a:r>
            <a:r>
              <a:rPr lang="de-CH" sz="1200" dirty="0"/>
              <a:t> (optional)</a:t>
            </a:r>
          </a:p>
        </p:txBody>
      </p:sp>
      <p:sp>
        <p:nvSpPr>
          <p:cNvPr id="19" name="Textfeld 18">
            <a:extLst>
              <a:ext uri="{FF2B5EF4-FFF2-40B4-BE49-F238E27FC236}">
                <a16:creationId xmlns:a16="http://schemas.microsoft.com/office/drawing/2014/main" id="{1939AFED-BA47-CCD9-8410-0CF75203DD0E}"/>
              </a:ext>
            </a:extLst>
          </p:cNvPr>
          <p:cNvSpPr txBox="1"/>
          <p:nvPr/>
        </p:nvSpPr>
        <p:spPr>
          <a:xfrm>
            <a:off x="5380885" y="2923260"/>
            <a:ext cx="3403546" cy="1384995"/>
          </a:xfrm>
          <a:prstGeom prst="rect">
            <a:avLst/>
          </a:prstGeom>
          <a:noFill/>
        </p:spPr>
        <p:txBody>
          <a:bodyPr wrap="square" rtlCol="0">
            <a:spAutoFit/>
          </a:bodyPr>
          <a:lstStyle/>
          <a:p>
            <a:pPr marL="342900" indent="-342900">
              <a:buAutoNum type="arabicPeriod"/>
            </a:pPr>
            <a:r>
              <a:rPr lang="de-CH" sz="1200" dirty="0"/>
              <a:t>String </a:t>
            </a:r>
            <a:r>
              <a:rPr lang="de-CH" sz="1200" dirty="0" err="1"/>
              <a:t>representing</a:t>
            </a:r>
            <a:r>
              <a:rPr lang="de-CH" sz="1200" dirty="0"/>
              <a:t> SQL </a:t>
            </a:r>
            <a:r>
              <a:rPr lang="de-CH" sz="1200" dirty="0" err="1"/>
              <a:t>query</a:t>
            </a:r>
            <a:r>
              <a:rPr lang="de-CH" sz="1200" dirty="0"/>
              <a:t> to </a:t>
            </a:r>
            <a:r>
              <a:rPr lang="de-CH" sz="1200" dirty="0" err="1"/>
              <a:t>execute</a:t>
            </a:r>
            <a:endParaRPr lang="de-CH" sz="1200" dirty="0"/>
          </a:p>
          <a:p>
            <a:pPr marL="342900" indent="-342900">
              <a:buAutoNum type="arabicPeriod"/>
            </a:pPr>
            <a:r>
              <a:rPr lang="de-CH" sz="1200" dirty="0"/>
              <a:t>Connection </a:t>
            </a:r>
            <a:r>
              <a:rPr lang="de-CH" sz="1200" dirty="0" err="1"/>
              <a:t>object</a:t>
            </a:r>
            <a:r>
              <a:rPr lang="de-CH" sz="1200" dirty="0"/>
              <a:t> </a:t>
            </a:r>
          </a:p>
          <a:p>
            <a:pPr marL="342900" indent="-342900">
              <a:buAutoNum type="arabicPeriod"/>
            </a:pPr>
            <a:r>
              <a:rPr lang="de-CH" sz="1200" dirty="0" err="1"/>
              <a:t>Index_col</a:t>
            </a:r>
            <a:r>
              <a:rPr lang="de-CH" sz="1200" dirty="0"/>
              <a:t> </a:t>
            </a:r>
            <a:r>
              <a:rPr lang="de-CH" sz="1200" dirty="0" err="1"/>
              <a:t>keyword</a:t>
            </a:r>
            <a:r>
              <a:rPr lang="de-CH" sz="1200" dirty="0"/>
              <a:t> </a:t>
            </a:r>
            <a:r>
              <a:rPr lang="de-CH" sz="1200" dirty="0" err="1"/>
              <a:t>argument</a:t>
            </a:r>
            <a:r>
              <a:rPr lang="de-CH" sz="1200" dirty="0"/>
              <a:t> </a:t>
            </a:r>
            <a:r>
              <a:rPr lang="de-CH" sz="1200" dirty="0" err="1"/>
              <a:t>indicating</a:t>
            </a:r>
            <a:r>
              <a:rPr lang="de-CH" sz="1200" dirty="0"/>
              <a:t> which </a:t>
            </a:r>
            <a:r>
              <a:rPr lang="de-CH" sz="1200" dirty="0" err="1"/>
              <a:t>column</a:t>
            </a:r>
            <a:r>
              <a:rPr lang="de-CH" sz="1200" dirty="0"/>
              <a:t> should </a:t>
            </a:r>
            <a:r>
              <a:rPr lang="de-CH" sz="1200" dirty="0" err="1"/>
              <a:t>be</a:t>
            </a:r>
            <a:r>
              <a:rPr lang="de-CH" sz="1200" dirty="0"/>
              <a:t> </a:t>
            </a:r>
            <a:r>
              <a:rPr lang="de-CH" sz="1200" dirty="0" err="1"/>
              <a:t>used</a:t>
            </a:r>
            <a:r>
              <a:rPr lang="de-CH" sz="1200" dirty="0"/>
              <a:t> </a:t>
            </a:r>
            <a:r>
              <a:rPr lang="de-CH" sz="1200" dirty="0" err="1"/>
              <a:t>as</a:t>
            </a:r>
            <a:r>
              <a:rPr lang="de-CH" sz="1200" dirty="0"/>
              <a:t> </a:t>
            </a:r>
            <a:r>
              <a:rPr lang="de-CH" sz="1200" dirty="0" err="1"/>
              <a:t>the</a:t>
            </a:r>
            <a:r>
              <a:rPr lang="de-CH" sz="1200" dirty="0"/>
              <a:t> </a:t>
            </a:r>
            <a:r>
              <a:rPr lang="de-CH" sz="1200" dirty="0" err="1"/>
              <a:t>dataframe’s</a:t>
            </a:r>
            <a:r>
              <a:rPr lang="de-CH" sz="1200" dirty="0"/>
              <a:t> </a:t>
            </a:r>
            <a:r>
              <a:rPr lang="de-CH" sz="1200" dirty="0" err="1"/>
              <a:t>row</a:t>
            </a:r>
            <a:r>
              <a:rPr lang="de-CH" sz="1200" dirty="0"/>
              <a:t> </a:t>
            </a:r>
            <a:r>
              <a:rPr lang="de-CH" sz="1200" dirty="0" err="1"/>
              <a:t>indices</a:t>
            </a:r>
            <a:r>
              <a:rPr lang="de-CH" sz="1200" dirty="0"/>
              <a:t> (</a:t>
            </a:r>
            <a:r>
              <a:rPr lang="de-CH" sz="1200" dirty="0" err="1"/>
              <a:t>when</a:t>
            </a:r>
            <a:r>
              <a:rPr lang="de-CH" sz="1200" dirty="0"/>
              <a:t> an </a:t>
            </a:r>
            <a:r>
              <a:rPr lang="de-CH" sz="1200" dirty="0" err="1"/>
              <a:t>index_col</a:t>
            </a:r>
            <a:r>
              <a:rPr lang="de-CH" sz="1200" dirty="0"/>
              <a:t> </a:t>
            </a:r>
            <a:r>
              <a:rPr lang="de-CH" sz="1200" dirty="0" err="1"/>
              <a:t>is</a:t>
            </a:r>
            <a:r>
              <a:rPr lang="de-CH" sz="1200" dirty="0"/>
              <a:t> not </a:t>
            </a:r>
            <a:r>
              <a:rPr lang="de-CH" sz="1200" dirty="0" err="1"/>
              <a:t>passed</a:t>
            </a:r>
            <a:r>
              <a:rPr lang="de-CH" sz="1200" dirty="0"/>
              <a:t> </a:t>
            </a:r>
            <a:r>
              <a:rPr lang="de-CH" sz="1200" dirty="0" err="1"/>
              <a:t>the</a:t>
            </a:r>
            <a:r>
              <a:rPr lang="de-CH" sz="1200" dirty="0"/>
              <a:t> </a:t>
            </a:r>
            <a:r>
              <a:rPr lang="de-CH" sz="1200" dirty="0" err="1"/>
              <a:t>index</a:t>
            </a:r>
            <a:r>
              <a:rPr lang="de-CH" sz="1200" dirty="0"/>
              <a:t> </a:t>
            </a:r>
            <a:r>
              <a:rPr lang="de-CH" sz="1200" dirty="0" err="1"/>
              <a:t>values</a:t>
            </a:r>
            <a:r>
              <a:rPr lang="de-CH" sz="1200" dirty="0"/>
              <a:t> </a:t>
            </a:r>
            <a:r>
              <a:rPr lang="de-CH" sz="1200" dirty="0" err="1"/>
              <a:t>starting</a:t>
            </a:r>
            <a:r>
              <a:rPr lang="de-CH" sz="1200" dirty="0"/>
              <a:t> </a:t>
            </a:r>
            <a:r>
              <a:rPr lang="de-CH" sz="1200" dirty="0" err="1"/>
              <a:t>from</a:t>
            </a:r>
            <a:r>
              <a:rPr lang="de-CH" sz="1200" dirty="0"/>
              <a:t> 0 </a:t>
            </a:r>
            <a:r>
              <a:rPr lang="de-CH" sz="1200" dirty="0" err="1"/>
              <a:t>appear</a:t>
            </a:r>
            <a:r>
              <a:rPr lang="de-CH" sz="1200" dirty="0"/>
              <a:t> to </a:t>
            </a:r>
            <a:r>
              <a:rPr lang="de-CH" sz="1200" dirty="0" err="1"/>
              <a:t>the</a:t>
            </a:r>
            <a:r>
              <a:rPr lang="de-CH" sz="1200" dirty="0"/>
              <a:t> left of </a:t>
            </a:r>
            <a:r>
              <a:rPr lang="de-CH" sz="1200" dirty="0" err="1"/>
              <a:t>the</a:t>
            </a:r>
            <a:r>
              <a:rPr lang="de-CH" sz="1200" dirty="0"/>
              <a:t> </a:t>
            </a:r>
            <a:r>
              <a:rPr lang="de-CH" sz="1200" dirty="0" err="1"/>
              <a:t>dataframe’s</a:t>
            </a:r>
            <a:r>
              <a:rPr lang="de-CH" sz="1200" dirty="0"/>
              <a:t> </a:t>
            </a:r>
            <a:r>
              <a:rPr lang="de-CH" sz="1200" dirty="0" err="1"/>
              <a:t>rows</a:t>
            </a:r>
            <a:r>
              <a:rPr lang="de-CH" sz="1200" dirty="0"/>
              <a:t>)</a:t>
            </a:r>
          </a:p>
        </p:txBody>
      </p:sp>
    </p:spTree>
    <p:extLst>
      <p:ext uri="{BB962C8B-B14F-4D97-AF65-F5344CB8AC3E}">
        <p14:creationId xmlns:p14="http://schemas.microsoft.com/office/powerpoint/2010/main" val="17363250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94F40-D352-A095-BEEF-56879E3E8A0D}"/>
              </a:ext>
            </a:extLst>
          </p:cNvPr>
          <p:cNvSpPr>
            <a:spLocks noGrp="1"/>
          </p:cNvSpPr>
          <p:nvPr>
            <p:ph type="title"/>
          </p:nvPr>
        </p:nvSpPr>
        <p:spPr/>
        <p:txBody>
          <a:bodyPr/>
          <a:lstStyle/>
          <a:p>
            <a:r>
              <a:rPr lang="de-CH"/>
              <a:t>SQL Keywords </a:t>
            </a:r>
          </a:p>
        </p:txBody>
      </p:sp>
      <p:sp>
        <p:nvSpPr>
          <p:cNvPr id="4" name="Slide Number Placeholder 3">
            <a:extLst>
              <a:ext uri="{FF2B5EF4-FFF2-40B4-BE49-F238E27FC236}">
                <a16:creationId xmlns:a16="http://schemas.microsoft.com/office/drawing/2014/main" id="{FCB7D11B-254E-DDC3-FF2E-04C10505D038}"/>
              </a:ext>
            </a:extLst>
          </p:cNvPr>
          <p:cNvSpPr>
            <a:spLocks noGrp="1"/>
          </p:cNvSpPr>
          <p:nvPr>
            <p:ph type="sldNum" sz="quarter" idx="12"/>
          </p:nvPr>
        </p:nvSpPr>
        <p:spPr/>
        <p:txBody>
          <a:bodyPr/>
          <a:lstStyle/>
          <a:p>
            <a:fld id="{7559FC98-AF75-4A00-A03C-DF9FEBF6BCB9}" type="slidenum">
              <a:rPr lang="en-GB" smtClean="0"/>
              <a:pPr/>
              <a:t>31</a:t>
            </a:fld>
            <a:endParaRPr lang="en-GB"/>
          </a:p>
        </p:txBody>
      </p:sp>
      <p:sp>
        <p:nvSpPr>
          <p:cNvPr id="12" name="Text Placeholder 11">
            <a:extLst>
              <a:ext uri="{FF2B5EF4-FFF2-40B4-BE49-F238E27FC236}">
                <a16:creationId xmlns:a16="http://schemas.microsoft.com/office/drawing/2014/main" id="{627B0D6E-A451-875C-AE33-F5487A1F84F9}"/>
              </a:ext>
            </a:extLst>
          </p:cNvPr>
          <p:cNvSpPr>
            <a:spLocks noGrp="1"/>
          </p:cNvSpPr>
          <p:nvPr>
            <p:ph type="body" sz="quarter" idx="10"/>
          </p:nvPr>
        </p:nvSpPr>
        <p:spPr/>
        <p:txBody>
          <a:bodyPr/>
          <a:lstStyle/>
          <a:p>
            <a:r>
              <a:rPr lang="en-GB">
                <a:cs typeface="Arial"/>
              </a:rPr>
              <a:t>Structured Query Language (SQL)</a:t>
            </a:r>
            <a:endParaRPr lang="en-GB"/>
          </a:p>
        </p:txBody>
      </p:sp>
      <p:pic>
        <p:nvPicPr>
          <p:cNvPr id="3" name="Grafik 2">
            <a:extLst>
              <a:ext uri="{FF2B5EF4-FFF2-40B4-BE49-F238E27FC236}">
                <a16:creationId xmlns:a16="http://schemas.microsoft.com/office/drawing/2014/main" id="{C56ED242-EEE0-651F-C9E0-B0C84BFAAA82}"/>
              </a:ext>
            </a:extLst>
          </p:cNvPr>
          <p:cNvPicPr>
            <a:picLocks noChangeAspect="1"/>
          </p:cNvPicPr>
          <p:nvPr/>
        </p:nvPicPr>
        <p:blipFill>
          <a:blip r:embed="rId2"/>
          <a:stretch>
            <a:fillRect/>
          </a:stretch>
        </p:blipFill>
        <p:spPr>
          <a:xfrm>
            <a:off x="358775" y="875914"/>
            <a:ext cx="6898420" cy="2711003"/>
          </a:xfrm>
          <a:prstGeom prst="rect">
            <a:avLst/>
          </a:prstGeom>
        </p:spPr>
      </p:pic>
      <p:sp>
        <p:nvSpPr>
          <p:cNvPr id="7" name="Rechteck 6">
            <a:extLst>
              <a:ext uri="{FF2B5EF4-FFF2-40B4-BE49-F238E27FC236}">
                <a16:creationId xmlns:a16="http://schemas.microsoft.com/office/drawing/2014/main" id="{FCEBF915-994A-5BA3-A525-50423752DBAA}"/>
              </a:ext>
            </a:extLst>
          </p:cNvPr>
          <p:cNvSpPr/>
          <p:nvPr/>
        </p:nvSpPr>
        <p:spPr>
          <a:xfrm>
            <a:off x="425302" y="3838887"/>
            <a:ext cx="8145171" cy="676406"/>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20" name="Textfeld 19">
            <a:extLst>
              <a:ext uri="{FF2B5EF4-FFF2-40B4-BE49-F238E27FC236}">
                <a16:creationId xmlns:a16="http://schemas.microsoft.com/office/drawing/2014/main" id="{3BB69E4B-5A40-0A76-1F30-D41A8602F604}"/>
              </a:ext>
            </a:extLst>
          </p:cNvPr>
          <p:cNvSpPr txBox="1"/>
          <p:nvPr/>
        </p:nvSpPr>
        <p:spPr>
          <a:xfrm>
            <a:off x="523911" y="3688846"/>
            <a:ext cx="889987" cy="300082"/>
          </a:xfrm>
          <a:prstGeom prst="rect">
            <a:avLst/>
          </a:prstGeom>
          <a:solidFill>
            <a:schemeClr val="bg1"/>
          </a:solidFill>
        </p:spPr>
        <p:txBody>
          <a:bodyPr wrap="none" rtlCol="0">
            <a:spAutoFit/>
          </a:bodyPr>
          <a:lstStyle/>
          <a:p>
            <a:r>
              <a:rPr lang="de-CH" b="1" err="1">
                <a:solidFill>
                  <a:schemeClr val="bg1">
                    <a:lumMod val="50000"/>
                  </a:schemeClr>
                </a:solidFill>
              </a:rPr>
              <a:t>Example</a:t>
            </a:r>
            <a:endParaRPr lang="de-CH" b="1">
              <a:solidFill>
                <a:schemeClr val="bg1">
                  <a:lumMod val="50000"/>
                </a:schemeClr>
              </a:solidFill>
            </a:endParaRPr>
          </a:p>
        </p:txBody>
      </p:sp>
      <p:pic>
        <p:nvPicPr>
          <p:cNvPr id="24" name="Grafik 23">
            <a:extLst>
              <a:ext uri="{FF2B5EF4-FFF2-40B4-BE49-F238E27FC236}">
                <a16:creationId xmlns:a16="http://schemas.microsoft.com/office/drawing/2014/main" id="{AF2ECEF0-8DD7-031A-1078-1973F005F3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528" y="4064917"/>
            <a:ext cx="7223682" cy="287447"/>
          </a:xfrm>
          <a:prstGeom prst="rect">
            <a:avLst/>
          </a:prstGeom>
        </p:spPr>
      </p:pic>
    </p:spTree>
    <p:extLst>
      <p:ext uri="{BB962C8B-B14F-4D97-AF65-F5344CB8AC3E}">
        <p14:creationId xmlns:p14="http://schemas.microsoft.com/office/powerpoint/2010/main" val="3817954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94F40-D352-A095-BEEF-56879E3E8A0D}"/>
              </a:ext>
            </a:extLst>
          </p:cNvPr>
          <p:cNvSpPr>
            <a:spLocks noGrp="1"/>
          </p:cNvSpPr>
          <p:nvPr>
            <p:ph type="title"/>
          </p:nvPr>
        </p:nvSpPr>
        <p:spPr/>
        <p:txBody>
          <a:bodyPr/>
          <a:lstStyle/>
          <a:p>
            <a:r>
              <a:rPr lang="de-CH" dirty="0"/>
              <a:t>Query Syntax in 1 Slide</a:t>
            </a:r>
          </a:p>
        </p:txBody>
      </p:sp>
      <p:sp>
        <p:nvSpPr>
          <p:cNvPr id="4" name="Slide Number Placeholder 3">
            <a:extLst>
              <a:ext uri="{FF2B5EF4-FFF2-40B4-BE49-F238E27FC236}">
                <a16:creationId xmlns:a16="http://schemas.microsoft.com/office/drawing/2014/main" id="{FCB7D11B-254E-DDC3-FF2E-04C10505D038}"/>
              </a:ext>
            </a:extLst>
          </p:cNvPr>
          <p:cNvSpPr>
            <a:spLocks noGrp="1"/>
          </p:cNvSpPr>
          <p:nvPr>
            <p:ph type="sldNum" sz="quarter" idx="12"/>
          </p:nvPr>
        </p:nvSpPr>
        <p:spPr/>
        <p:txBody>
          <a:bodyPr/>
          <a:lstStyle/>
          <a:p>
            <a:fld id="{7559FC98-AF75-4A00-A03C-DF9FEBF6BCB9}" type="slidenum">
              <a:rPr lang="en-GB" smtClean="0"/>
              <a:pPr/>
              <a:t>32</a:t>
            </a:fld>
            <a:endParaRPr lang="en-GB" dirty="0"/>
          </a:p>
        </p:txBody>
      </p:sp>
      <p:sp>
        <p:nvSpPr>
          <p:cNvPr id="12" name="Text Placeholder 11">
            <a:extLst>
              <a:ext uri="{FF2B5EF4-FFF2-40B4-BE49-F238E27FC236}">
                <a16:creationId xmlns:a16="http://schemas.microsoft.com/office/drawing/2014/main" id="{627B0D6E-A451-875C-AE33-F5487A1F84F9}"/>
              </a:ext>
            </a:extLst>
          </p:cNvPr>
          <p:cNvSpPr>
            <a:spLocks noGrp="1"/>
          </p:cNvSpPr>
          <p:nvPr>
            <p:ph type="body" sz="quarter" idx="10"/>
          </p:nvPr>
        </p:nvSpPr>
        <p:spPr/>
        <p:txBody>
          <a:bodyPr/>
          <a:lstStyle/>
          <a:p>
            <a:r>
              <a:rPr lang="en-GB">
                <a:cs typeface="Arial"/>
              </a:rPr>
              <a:t>Structured Query Language (SQL)</a:t>
            </a:r>
            <a:endParaRPr lang="en-GB"/>
          </a:p>
        </p:txBody>
      </p:sp>
      <p:pic>
        <p:nvPicPr>
          <p:cNvPr id="3" name="Picture 2" descr="SQL Syntax - w3resource">
            <a:extLst>
              <a:ext uri="{FF2B5EF4-FFF2-40B4-BE49-F238E27FC236}">
                <a16:creationId xmlns:a16="http://schemas.microsoft.com/office/drawing/2014/main" id="{2AAB5D47-FFD5-4CFF-0D4B-5D63CF5BE97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4606"/>
          <a:stretch/>
        </p:blipFill>
        <p:spPr bwMode="auto">
          <a:xfrm>
            <a:off x="1681843" y="766087"/>
            <a:ext cx="5411077" cy="422099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C81DED3-8C17-262B-F85B-8AA6257D42FB}"/>
              </a:ext>
            </a:extLst>
          </p:cNvPr>
          <p:cNvSpPr txBox="1"/>
          <p:nvPr/>
        </p:nvSpPr>
        <p:spPr>
          <a:xfrm>
            <a:off x="6418999" y="85788"/>
            <a:ext cx="5159829" cy="404085"/>
          </a:xfrm>
          <a:prstGeom prst="rect">
            <a:avLst/>
          </a:prstGeom>
          <a:noFill/>
        </p:spPr>
        <p:txBody>
          <a:bodyPr wrap="square">
            <a:spAutoFit/>
          </a:bodyPr>
          <a:lstStyle/>
          <a:p>
            <a:r>
              <a:rPr lang="en-GB" sz="1013" dirty="0">
                <a:hlinkClick r:id="rId3"/>
              </a:rPr>
              <a:t>https://www.w3resource.com/sql/sql-syntax.php</a:t>
            </a:r>
            <a:endParaRPr lang="en-GB" sz="1013" dirty="0"/>
          </a:p>
          <a:p>
            <a:endParaRPr lang="en-GB" sz="1013" dirty="0"/>
          </a:p>
        </p:txBody>
      </p:sp>
    </p:spTree>
    <p:extLst>
      <p:ext uri="{BB962C8B-B14F-4D97-AF65-F5344CB8AC3E}">
        <p14:creationId xmlns:p14="http://schemas.microsoft.com/office/powerpoint/2010/main" val="27001159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94F40-D352-A095-BEEF-56879E3E8A0D}"/>
              </a:ext>
            </a:extLst>
          </p:cNvPr>
          <p:cNvSpPr>
            <a:spLocks noGrp="1"/>
          </p:cNvSpPr>
          <p:nvPr>
            <p:ph type="title"/>
          </p:nvPr>
        </p:nvSpPr>
        <p:spPr/>
        <p:txBody>
          <a:bodyPr/>
          <a:lstStyle/>
          <a:p>
            <a:r>
              <a:rPr lang="de-CH" err="1"/>
              <a:t>Inner</a:t>
            </a:r>
            <a:r>
              <a:rPr lang="de-CH"/>
              <a:t> </a:t>
            </a:r>
            <a:r>
              <a:rPr lang="de-CH" err="1"/>
              <a:t>Join</a:t>
            </a:r>
            <a:r>
              <a:rPr lang="de-CH"/>
              <a:t> &amp; Group By</a:t>
            </a:r>
          </a:p>
        </p:txBody>
      </p:sp>
      <p:sp>
        <p:nvSpPr>
          <p:cNvPr id="4" name="Slide Number Placeholder 3">
            <a:extLst>
              <a:ext uri="{FF2B5EF4-FFF2-40B4-BE49-F238E27FC236}">
                <a16:creationId xmlns:a16="http://schemas.microsoft.com/office/drawing/2014/main" id="{FCB7D11B-254E-DDC3-FF2E-04C10505D038}"/>
              </a:ext>
            </a:extLst>
          </p:cNvPr>
          <p:cNvSpPr>
            <a:spLocks noGrp="1"/>
          </p:cNvSpPr>
          <p:nvPr>
            <p:ph type="sldNum" sz="quarter" idx="12"/>
          </p:nvPr>
        </p:nvSpPr>
        <p:spPr/>
        <p:txBody>
          <a:bodyPr/>
          <a:lstStyle/>
          <a:p>
            <a:fld id="{7559FC98-AF75-4A00-A03C-DF9FEBF6BCB9}" type="slidenum">
              <a:rPr lang="en-GB" smtClean="0"/>
              <a:pPr/>
              <a:t>33</a:t>
            </a:fld>
            <a:endParaRPr lang="en-GB"/>
          </a:p>
        </p:txBody>
      </p:sp>
      <p:sp>
        <p:nvSpPr>
          <p:cNvPr id="12" name="Text Placeholder 11">
            <a:extLst>
              <a:ext uri="{FF2B5EF4-FFF2-40B4-BE49-F238E27FC236}">
                <a16:creationId xmlns:a16="http://schemas.microsoft.com/office/drawing/2014/main" id="{627B0D6E-A451-875C-AE33-F5487A1F84F9}"/>
              </a:ext>
            </a:extLst>
          </p:cNvPr>
          <p:cNvSpPr>
            <a:spLocks noGrp="1"/>
          </p:cNvSpPr>
          <p:nvPr>
            <p:ph type="body" sz="quarter" idx="10"/>
          </p:nvPr>
        </p:nvSpPr>
        <p:spPr/>
        <p:txBody>
          <a:bodyPr/>
          <a:lstStyle/>
          <a:p>
            <a:r>
              <a:rPr lang="en-GB">
                <a:cs typeface="Arial"/>
              </a:rPr>
              <a:t>Structured Query Language (SQL)</a:t>
            </a:r>
            <a:endParaRPr lang="en-GB"/>
          </a:p>
        </p:txBody>
      </p:sp>
      <p:sp>
        <p:nvSpPr>
          <p:cNvPr id="3" name="Rechteck 2">
            <a:extLst>
              <a:ext uri="{FF2B5EF4-FFF2-40B4-BE49-F238E27FC236}">
                <a16:creationId xmlns:a16="http://schemas.microsoft.com/office/drawing/2014/main" id="{4435C4ED-DB51-6BA3-F959-B9E75E1E7519}"/>
              </a:ext>
            </a:extLst>
          </p:cNvPr>
          <p:cNvSpPr/>
          <p:nvPr/>
        </p:nvSpPr>
        <p:spPr>
          <a:xfrm>
            <a:off x="358776" y="1336692"/>
            <a:ext cx="4106898" cy="3086452"/>
          </a:xfrm>
          <a:prstGeom prst="rect">
            <a:avLst/>
          </a:prstGeom>
          <a:solidFill>
            <a:schemeClr val="bg1"/>
          </a:solidFill>
          <a:ln w="63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5" name="Textfeld 4">
            <a:extLst>
              <a:ext uri="{FF2B5EF4-FFF2-40B4-BE49-F238E27FC236}">
                <a16:creationId xmlns:a16="http://schemas.microsoft.com/office/drawing/2014/main" id="{1DA06514-7EF4-7E24-4EEB-3AF19C1A85F1}"/>
              </a:ext>
            </a:extLst>
          </p:cNvPr>
          <p:cNvSpPr txBox="1"/>
          <p:nvPr/>
        </p:nvSpPr>
        <p:spPr>
          <a:xfrm>
            <a:off x="457384" y="1186651"/>
            <a:ext cx="1212191" cy="300082"/>
          </a:xfrm>
          <a:prstGeom prst="rect">
            <a:avLst/>
          </a:prstGeom>
          <a:solidFill>
            <a:schemeClr val="bg1"/>
          </a:solidFill>
        </p:spPr>
        <p:txBody>
          <a:bodyPr wrap="none" rtlCol="0">
            <a:spAutoFit/>
          </a:bodyPr>
          <a:lstStyle/>
          <a:p>
            <a:r>
              <a:rPr lang="de-CH" b="1">
                <a:solidFill>
                  <a:schemeClr val="tx2"/>
                </a:solidFill>
              </a:rPr>
              <a:t>INNER JOIN</a:t>
            </a:r>
          </a:p>
        </p:txBody>
      </p:sp>
      <p:sp>
        <p:nvSpPr>
          <p:cNvPr id="6" name="Rechteck 5">
            <a:extLst>
              <a:ext uri="{FF2B5EF4-FFF2-40B4-BE49-F238E27FC236}">
                <a16:creationId xmlns:a16="http://schemas.microsoft.com/office/drawing/2014/main" id="{D0877F2A-45DF-9904-0789-A97FDC7111A5}"/>
              </a:ext>
            </a:extLst>
          </p:cNvPr>
          <p:cNvSpPr/>
          <p:nvPr/>
        </p:nvSpPr>
        <p:spPr>
          <a:xfrm>
            <a:off x="4678328" y="1343780"/>
            <a:ext cx="4106898" cy="3086452"/>
          </a:xfrm>
          <a:prstGeom prst="rect">
            <a:avLst/>
          </a:prstGeom>
          <a:solidFill>
            <a:schemeClr val="bg1"/>
          </a:solidFill>
          <a:ln w="63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7" name="Textfeld 6">
            <a:extLst>
              <a:ext uri="{FF2B5EF4-FFF2-40B4-BE49-F238E27FC236}">
                <a16:creationId xmlns:a16="http://schemas.microsoft.com/office/drawing/2014/main" id="{E55D1B86-095D-1E2B-24C0-0A8F9251674D}"/>
              </a:ext>
            </a:extLst>
          </p:cNvPr>
          <p:cNvSpPr txBox="1"/>
          <p:nvPr/>
        </p:nvSpPr>
        <p:spPr>
          <a:xfrm>
            <a:off x="4776936" y="1193739"/>
            <a:ext cx="1106713" cy="300082"/>
          </a:xfrm>
          <a:prstGeom prst="rect">
            <a:avLst/>
          </a:prstGeom>
          <a:solidFill>
            <a:schemeClr val="bg1"/>
          </a:solidFill>
        </p:spPr>
        <p:txBody>
          <a:bodyPr wrap="none" rtlCol="0">
            <a:spAutoFit/>
          </a:bodyPr>
          <a:lstStyle/>
          <a:p>
            <a:r>
              <a:rPr lang="de-CH" b="1">
                <a:solidFill>
                  <a:schemeClr val="tx2"/>
                </a:solidFill>
              </a:rPr>
              <a:t>GROUP BY</a:t>
            </a:r>
          </a:p>
        </p:txBody>
      </p:sp>
      <p:pic>
        <p:nvPicPr>
          <p:cNvPr id="9" name="Grafik 8">
            <a:extLst>
              <a:ext uri="{FF2B5EF4-FFF2-40B4-BE49-F238E27FC236}">
                <a16:creationId xmlns:a16="http://schemas.microsoft.com/office/drawing/2014/main" id="{5EE1BF22-967A-8182-E6F2-5B8F480066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6936" y="1564703"/>
            <a:ext cx="3219202" cy="1336787"/>
          </a:xfrm>
          <a:prstGeom prst="rect">
            <a:avLst/>
          </a:prstGeom>
        </p:spPr>
      </p:pic>
      <p:pic>
        <p:nvPicPr>
          <p:cNvPr id="11" name="Grafik 10">
            <a:extLst>
              <a:ext uri="{FF2B5EF4-FFF2-40B4-BE49-F238E27FC236}">
                <a16:creationId xmlns:a16="http://schemas.microsoft.com/office/drawing/2014/main" id="{9A90D98A-C828-FAC5-22B6-827307E29F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413" y="1571791"/>
            <a:ext cx="3674832" cy="1336787"/>
          </a:xfrm>
          <a:prstGeom prst="rect">
            <a:avLst/>
          </a:prstGeom>
        </p:spPr>
      </p:pic>
      <p:sp>
        <p:nvSpPr>
          <p:cNvPr id="13" name="Rechteck 12">
            <a:extLst>
              <a:ext uri="{FF2B5EF4-FFF2-40B4-BE49-F238E27FC236}">
                <a16:creationId xmlns:a16="http://schemas.microsoft.com/office/drawing/2014/main" id="{2C10ED43-CBAD-B18B-DCDC-13C3B4E07C5F}"/>
              </a:ext>
            </a:extLst>
          </p:cNvPr>
          <p:cNvSpPr/>
          <p:nvPr/>
        </p:nvSpPr>
        <p:spPr>
          <a:xfrm rot="1968903">
            <a:off x="3528736" y="1623247"/>
            <a:ext cx="792446" cy="165787"/>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1100" err="1"/>
              <a:t>Example</a:t>
            </a:r>
            <a:endParaRPr lang="de-CH" sz="1100"/>
          </a:p>
        </p:txBody>
      </p:sp>
      <p:sp>
        <p:nvSpPr>
          <p:cNvPr id="14" name="Rechteck 13">
            <a:extLst>
              <a:ext uri="{FF2B5EF4-FFF2-40B4-BE49-F238E27FC236}">
                <a16:creationId xmlns:a16="http://schemas.microsoft.com/office/drawing/2014/main" id="{9365B52A-996C-9266-3B87-82E641D20AD3}"/>
              </a:ext>
            </a:extLst>
          </p:cNvPr>
          <p:cNvSpPr/>
          <p:nvPr/>
        </p:nvSpPr>
        <p:spPr>
          <a:xfrm rot="1968903">
            <a:off x="7418241" y="1644511"/>
            <a:ext cx="792446" cy="165787"/>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1100" err="1"/>
              <a:t>Example</a:t>
            </a:r>
            <a:endParaRPr lang="de-CH" sz="1100"/>
          </a:p>
        </p:txBody>
      </p:sp>
      <p:sp>
        <p:nvSpPr>
          <p:cNvPr id="15" name="Textfeld 14">
            <a:extLst>
              <a:ext uri="{FF2B5EF4-FFF2-40B4-BE49-F238E27FC236}">
                <a16:creationId xmlns:a16="http://schemas.microsoft.com/office/drawing/2014/main" id="{C5E72170-4ABB-C3EF-8FD9-732B734234EE}"/>
              </a:ext>
            </a:extLst>
          </p:cNvPr>
          <p:cNvSpPr txBox="1"/>
          <p:nvPr/>
        </p:nvSpPr>
        <p:spPr>
          <a:xfrm>
            <a:off x="442580" y="3039724"/>
            <a:ext cx="3945122" cy="1131079"/>
          </a:xfrm>
          <a:prstGeom prst="rect">
            <a:avLst/>
          </a:prstGeom>
          <a:noFill/>
        </p:spPr>
        <p:txBody>
          <a:bodyPr wrap="square" rtlCol="0">
            <a:spAutoFit/>
          </a:bodyPr>
          <a:lstStyle/>
          <a:p>
            <a:r>
              <a:rPr lang="de-CH" err="1"/>
              <a:t>Inner</a:t>
            </a:r>
            <a:r>
              <a:rPr lang="de-CH"/>
              <a:t> </a:t>
            </a:r>
            <a:r>
              <a:rPr lang="de-CH" err="1"/>
              <a:t>join</a:t>
            </a:r>
            <a:r>
              <a:rPr lang="de-CH"/>
              <a:t> </a:t>
            </a:r>
            <a:r>
              <a:rPr lang="de-CH" b="1" err="1"/>
              <a:t>joins</a:t>
            </a:r>
            <a:r>
              <a:rPr lang="de-CH" b="1"/>
              <a:t> </a:t>
            </a:r>
            <a:r>
              <a:rPr lang="de-CH" b="1" err="1"/>
              <a:t>two</a:t>
            </a:r>
            <a:r>
              <a:rPr lang="de-CH" b="1"/>
              <a:t> </a:t>
            </a:r>
            <a:r>
              <a:rPr lang="de-CH" b="1" err="1"/>
              <a:t>tables</a:t>
            </a:r>
            <a:r>
              <a:rPr lang="de-CH" b="1"/>
              <a:t> </a:t>
            </a:r>
            <a:r>
              <a:rPr lang="de-CH"/>
              <a:t>in such a </a:t>
            </a:r>
            <a:r>
              <a:rPr lang="de-CH" err="1"/>
              <a:t>way</a:t>
            </a:r>
            <a:r>
              <a:rPr lang="de-CH"/>
              <a:t> </a:t>
            </a:r>
            <a:r>
              <a:rPr lang="de-CH" err="1"/>
              <a:t>that</a:t>
            </a:r>
            <a:r>
              <a:rPr lang="de-CH"/>
              <a:t> </a:t>
            </a:r>
            <a:r>
              <a:rPr lang="de-CH" err="1"/>
              <a:t>only</a:t>
            </a:r>
            <a:r>
              <a:rPr lang="de-CH"/>
              <a:t> </a:t>
            </a:r>
            <a:r>
              <a:rPr lang="de-CH" err="1"/>
              <a:t>the</a:t>
            </a:r>
            <a:r>
              <a:rPr lang="de-CH"/>
              <a:t> «</a:t>
            </a:r>
            <a:r>
              <a:rPr lang="de-CH" err="1"/>
              <a:t>common</a:t>
            </a:r>
            <a:r>
              <a:rPr lang="de-CH"/>
              <a:t>» </a:t>
            </a:r>
            <a:r>
              <a:rPr lang="de-CH" err="1"/>
              <a:t>rows</a:t>
            </a:r>
            <a:r>
              <a:rPr lang="de-CH"/>
              <a:t> </a:t>
            </a:r>
            <a:r>
              <a:rPr lang="de-CH" err="1"/>
              <a:t>appear</a:t>
            </a:r>
            <a:r>
              <a:rPr lang="de-CH"/>
              <a:t> in </a:t>
            </a:r>
            <a:r>
              <a:rPr lang="de-CH" err="1"/>
              <a:t>the</a:t>
            </a:r>
            <a:r>
              <a:rPr lang="de-CH"/>
              <a:t> final </a:t>
            </a:r>
            <a:r>
              <a:rPr lang="de-CH" err="1"/>
              <a:t>table</a:t>
            </a:r>
            <a:r>
              <a:rPr lang="de-CH"/>
              <a:t>.</a:t>
            </a:r>
          </a:p>
          <a:p>
            <a:endParaRPr lang="de-CH"/>
          </a:p>
          <a:p>
            <a:r>
              <a:rPr lang="de-CH"/>
              <a:t>% </a:t>
            </a:r>
            <a:r>
              <a:rPr lang="de-CH" err="1"/>
              <a:t>represents</a:t>
            </a:r>
            <a:r>
              <a:rPr lang="de-CH"/>
              <a:t> 0 </a:t>
            </a:r>
            <a:r>
              <a:rPr lang="de-CH" err="1"/>
              <a:t>or</a:t>
            </a:r>
            <a:r>
              <a:rPr lang="de-CH"/>
              <a:t> </a:t>
            </a:r>
            <a:r>
              <a:rPr lang="de-CH" err="1"/>
              <a:t>more</a:t>
            </a:r>
            <a:r>
              <a:rPr lang="de-CH"/>
              <a:t> </a:t>
            </a:r>
            <a:r>
              <a:rPr lang="de-CH" err="1"/>
              <a:t>characters</a:t>
            </a:r>
            <a:r>
              <a:rPr lang="de-CH"/>
              <a:t> </a:t>
            </a:r>
            <a:r>
              <a:rPr lang="de-CH">
                <a:sym typeface="Wingdings" panose="05000000000000000000" pitchFamily="2" charset="2"/>
              </a:rPr>
              <a:t> ‘%Yo% </a:t>
            </a:r>
            <a:r>
              <a:rPr lang="de-CH" err="1">
                <a:sym typeface="Wingdings" panose="05000000000000000000" pitchFamily="2" charset="2"/>
              </a:rPr>
              <a:t>finds</a:t>
            </a:r>
            <a:r>
              <a:rPr lang="de-CH">
                <a:sym typeface="Wingdings" panose="05000000000000000000" pitchFamily="2" charset="2"/>
              </a:rPr>
              <a:t> </a:t>
            </a:r>
            <a:r>
              <a:rPr lang="de-CH" err="1">
                <a:sym typeface="Wingdings" panose="05000000000000000000" pitchFamily="2" charset="2"/>
              </a:rPr>
              <a:t>everything</a:t>
            </a:r>
            <a:r>
              <a:rPr lang="de-CH">
                <a:sym typeface="Wingdings" panose="05000000000000000000" pitchFamily="2" charset="2"/>
              </a:rPr>
              <a:t> </a:t>
            </a:r>
            <a:r>
              <a:rPr lang="de-CH" err="1">
                <a:sym typeface="Wingdings" panose="05000000000000000000" pitchFamily="2" charset="2"/>
              </a:rPr>
              <a:t>that</a:t>
            </a:r>
            <a:r>
              <a:rPr lang="de-CH">
                <a:sym typeface="Wingdings" panose="05000000000000000000" pitchFamily="2" charset="2"/>
              </a:rPr>
              <a:t> </a:t>
            </a:r>
            <a:r>
              <a:rPr lang="de-CH" err="1">
                <a:sym typeface="Wingdings" panose="05000000000000000000" pitchFamily="2" charset="2"/>
              </a:rPr>
              <a:t>includes</a:t>
            </a:r>
            <a:r>
              <a:rPr lang="de-CH">
                <a:sym typeface="Wingdings" panose="05000000000000000000" pitchFamily="2" charset="2"/>
              </a:rPr>
              <a:t> a ‘Yo’</a:t>
            </a:r>
            <a:endParaRPr lang="de-CH"/>
          </a:p>
        </p:txBody>
      </p:sp>
      <p:sp>
        <p:nvSpPr>
          <p:cNvPr id="17" name="Textfeld 16">
            <a:extLst>
              <a:ext uri="{FF2B5EF4-FFF2-40B4-BE49-F238E27FC236}">
                <a16:creationId xmlns:a16="http://schemas.microsoft.com/office/drawing/2014/main" id="{10564D68-9629-1D42-3AEC-501FA24F36A6}"/>
              </a:ext>
            </a:extLst>
          </p:cNvPr>
          <p:cNvSpPr txBox="1"/>
          <p:nvPr/>
        </p:nvSpPr>
        <p:spPr>
          <a:xfrm>
            <a:off x="4776936" y="3039724"/>
            <a:ext cx="3945122" cy="923330"/>
          </a:xfrm>
          <a:prstGeom prst="rect">
            <a:avLst/>
          </a:prstGeom>
          <a:noFill/>
        </p:spPr>
        <p:txBody>
          <a:bodyPr wrap="square" rtlCol="0">
            <a:spAutoFit/>
          </a:bodyPr>
          <a:lstStyle/>
          <a:p>
            <a:r>
              <a:rPr lang="de-CH"/>
              <a:t>Group by statments </a:t>
            </a:r>
            <a:r>
              <a:rPr lang="de-CH" b="1"/>
              <a:t>group rows </a:t>
            </a:r>
            <a:r>
              <a:rPr lang="de-CH"/>
              <a:t>that have the same value in a certain column into «summary rows»</a:t>
            </a:r>
          </a:p>
          <a:p>
            <a:endParaRPr lang="de-CH"/>
          </a:p>
          <a:p>
            <a:endParaRPr lang="de-CH"/>
          </a:p>
        </p:txBody>
      </p:sp>
    </p:spTree>
    <p:extLst>
      <p:ext uri="{BB962C8B-B14F-4D97-AF65-F5344CB8AC3E}">
        <p14:creationId xmlns:p14="http://schemas.microsoft.com/office/powerpoint/2010/main" val="29538254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94F40-D352-A095-BEEF-56879E3E8A0D}"/>
              </a:ext>
            </a:extLst>
          </p:cNvPr>
          <p:cNvSpPr>
            <a:spLocks noGrp="1"/>
          </p:cNvSpPr>
          <p:nvPr>
            <p:ph type="title"/>
          </p:nvPr>
        </p:nvSpPr>
        <p:spPr/>
        <p:txBody>
          <a:bodyPr/>
          <a:lstStyle/>
          <a:p>
            <a:r>
              <a:rPr lang="de-CH"/>
              <a:t>Question Mark  </a:t>
            </a:r>
          </a:p>
        </p:txBody>
      </p:sp>
      <p:sp>
        <p:nvSpPr>
          <p:cNvPr id="4" name="Slide Number Placeholder 3">
            <a:extLst>
              <a:ext uri="{FF2B5EF4-FFF2-40B4-BE49-F238E27FC236}">
                <a16:creationId xmlns:a16="http://schemas.microsoft.com/office/drawing/2014/main" id="{FCB7D11B-254E-DDC3-FF2E-04C10505D038}"/>
              </a:ext>
            </a:extLst>
          </p:cNvPr>
          <p:cNvSpPr>
            <a:spLocks noGrp="1"/>
          </p:cNvSpPr>
          <p:nvPr>
            <p:ph type="sldNum" sz="quarter" idx="12"/>
          </p:nvPr>
        </p:nvSpPr>
        <p:spPr/>
        <p:txBody>
          <a:bodyPr/>
          <a:lstStyle/>
          <a:p>
            <a:fld id="{7559FC98-AF75-4A00-A03C-DF9FEBF6BCB9}" type="slidenum">
              <a:rPr lang="en-GB" smtClean="0"/>
              <a:pPr/>
              <a:t>34</a:t>
            </a:fld>
            <a:endParaRPr lang="en-GB" dirty="0"/>
          </a:p>
        </p:txBody>
      </p:sp>
      <p:sp>
        <p:nvSpPr>
          <p:cNvPr id="12" name="Text Placeholder 11">
            <a:extLst>
              <a:ext uri="{FF2B5EF4-FFF2-40B4-BE49-F238E27FC236}">
                <a16:creationId xmlns:a16="http://schemas.microsoft.com/office/drawing/2014/main" id="{627B0D6E-A451-875C-AE33-F5487A1F84F9}"/>
              </a:ext>
            </a:extLst>
          </p:cNvPr>
          <p:cNvSpPr>
            <a:spLocks noGrp="1"/>
          </p:cNvSpPr>
          <p:nvPr>
            <p:ph type="body" sz="quarter" idx="10"/>
          </p:nvPr>
        </p:nvSpPr>
        <p:spPr/>
        <p:txBody>
          <a:bodyPr/>
          <a:lstStyle/>
          <a:p>
            <a:r>
              <a:rPr lang="en-GB">
                <a:cs typeface="Arial"/>
              </a:rPr>
              <a:t>Structured Query Language (SQL)</a:t>
            </a:r>
            <a:endParaRPr lang="en-GB"/>
          </a:p>
        </p:txBody>
      </p:sp>
      <p:sp>
        <p:nvSpPr>
          <p:cNvPr id="6" name="Rechteck 5">
            <a:extLst>
              <a:ext uri="{FF2B5EF4-FFF2-40B4-BE49-F238E27FC236}">
                <a16:creationId xmlns:a16="http://schemas.microsoft.com/office/drawing/2014/main" id="{A3E2C32A-E415-044D-62D6-B3CE4F5DC3D1}"/>
              </a:ext>
            </a:extLst>
          </p:cNvPr>
          <p:cNvSpPr/>
          <p:nvPr/>
        </p:nvSpPr>
        <p:spPr>
          <a:xfrm>
            <a:off x="359569" y="1158907"/>
            <a:ext cx="8145171" cy="981781"/>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7" name="Textfeld 6">
            <a:extLst>
              <a:ext uri="{FF2B5EF4-FFF2-40B4-BE49-F238E27FC236}">
                <a16:creationId xmlns:a16="http://schemas.microsoft.com/office/drawing/2014/main" id="{A32F1AB8-44B2-EEB2-3EBA-B7CC1C4B581B}"/>
              </a:ext>
            </a:extLst>
          </p:cNvPr>
          <p:cNvSpPr txBox="1"/>
          <p:nvPr/>
        </p:nvSpPr>
        <p:spPr>
          <a:xfrm>
            <a:off x="458178" y="1008866"/>
            <a:ext cx="889987" cy="300082"/>
          </a:xfrm>
          <a:prstGeom prst="rect">
            <a:avLst/>
          </a:prstGeom>
          <a:solidFill>
            <a:schemeClr val="bg1"/>
          </a:solidFill>
        </p:spPr>
        <p:txBody>
          <a:bodyPr wrap="none" rtlCol="0">
            <a:spAutoFit/>
          </a:bodyPr>
          <a:lstStyle/>
          <a:p>
            <a:r>
              <a:rPr lang="de-CH" b="1" err="1">
                <a:solidFill>
                  <a:schemeClr val="bg1">
                    <a:lumMod val="50000"/>
                  </a:schemeClr>
                </a:solidFill>
              </a:rPr>
              <a:t>Example</a:t>
            </a:r>
            <a:endParaRPr lang="de-CH" b="1">
              <a:solidFill>
                <a:schemeClr val="bg1">
                  <a:lumMod val="50000"/>
                </a:schemeClr>
              </a:solidFill>
            </a:endParaRPr>
          </a:p>
        </p:txBody>
      </p:sp>
      <p:pic>
        <p:nvPicPr>
          <p:cNvPr id="5" name="Grafik 4">
            <a:extLst>
              <a:ext uri="{FF2B5EF4-FFF2-40B4-BE49-F238E27FC236}">
                <a16:creationId xmlns:a16="http://schemas.microsoft.com/office/drawing/2014/main" id="{DEA57688-0AA0-74B0-AA85-C80D6CE11B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244" y="1482769"/>
            <a:ext cx="6480710" cy="378743"/>
          </a:xfrm>
          <a:prstGeom prst="rect">
            <a:avLst/>
          </a:prstGeom>
        </p:spPr>
      </p:pic>
      <p:sp>
        <p:nvSpPr>
          <p:cNvPr id="9" name="Textfeld 8">
            <a:extLst>
              <a:ext uri="{FF2B5EF4-FFF2-40B4-BE49-F238E27FC236}">
                <a16:creationId xmlns:a16="http://schemas.microsoft.com/office/drawing/2014/main" id="{6BFECB42-D364-135B-DFE4-97746C1E2AE9}"/>
              </a:ext>
            </a:extLst>
          </p:cNvPr>
          <p:cNvSpPr txBox="1"/>
          <p:nvPr/>
        </p:nvSpPr>
        <p:spPr>
          <a:xfrm>
            <a:off x="358775" y="2251901"/>
            <a:ext cx="7651085" cy="154657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de-CH" dirty="0"/>
              <a:t>The </a:t>
            </a:r>
            <a:r>
              <a:rPr lang="de-CH" dirty="0" err="1"/>
              <a:t>value</a:t>
            </a:r>
            <a:r>
              <a:rPr lang="de-CH" dirty="0"/>
              <a:t> </a:t>
            </a:r>
            <a:r>
              <a:rPr lang="de-CH" dirty="0" err="1"/>
              <a:t>inside</a:t>
            </a:r>
            <a:r>
              <a:rPr lang="de-CH" dirty="0"/>
              <a:t> </a:t>
            </a:r>
            <a:r>
              <a:rPr lang="de-CH" dirty="0" err="1"/>
              <a:t>the</a:t>
            </a:r>
            <a:r>
              <a:rPr lang="de-CH" dirty="0"/>
              <a:t> </a:t>
            </a:r>
            <a:r>
              <a:rPr lang="de-CH" dirty="0" err="1"/>
              <a:t>tuple</a:t>
            </a:r>
            <a:r>
              <a:rPr lang="de-CH" dirty="0"/>
              <a:t> (10) will </a:t>
            </a:r>
            <a:r>
              <a:rPr lang="de-CH" dirty="0" err="1"/>
              <a:t>be</a:t>
            </a:r>
            <a:r>
              <a:rPr lang="de-CH" dirty="0"/>
              <a:t> «</a:t>
            </a:r>
            <a:r>
              <a:rPr lang="de-CH" dirty="0" err="1"/>
              <a:t>placed</a:t>
            </a:r>
            <a:r>
              <a:rPr lang="de-CH" dirty="0"/>
              <a:t>» </a:t>
            </a:r>
            <a:r>
              <a:rPr lang="de-CH" dirty="0" err="1"/>
              <a:t>where</a:t>
            </a:r>
            <a:r>
              <a:rPr lang="de-CH" dirty="0"/>
              <a:t> </a:t>
            </a:r>
            <a:r>
              <a:rPr lang="de-CH" dirty="0" err="1"/>
              <a:t>the</a:t>
            </a:r>
            <a:r>
              <a:rPr lang="de-CH" dirty="0"/>
              <a:t> </a:t>
            </a:r>
            <a:r>
              <a:rPr lang="de-CH" dirty="0" err="1"/>
              <a:t>question</a:t>
            </a:r>
            <a:r>
              <a:rPr lang="de-CH" dirty="0"/>
              <a:t> </a:t>
            </a:r>
            <a:r>
              <a:rPr lang="de-CH" dirty="0" err="1"/>
              <a:t>mark</a:t>
            </a:r>
            <a:r>
              <a:rPr lang="de-CH" dirty="0"/>
              <a:t> </a:t>
            </a:r>
            <a:r>
              <a:rPr lang="de-CH" dirty="0" err="1"/>
              <a:t>is</a:t>
            </a:r>
            <a:r>
              <a:rPr lang="de-CH" dirty="0"/>
              <a:t> </a:t>
            </a:r>
            <a:r>
              <a:rPr lang="de-CH" dirty="0" err="1"/>
              <a:t>located</a:t>
            </a:r>
            <a:r>
              <a:rPr lang="de-CH" dirty="0"/>
              <a:t>.</a:t>
            </a:r>
          </a:p>
          <a:p>
            <a:pPr marL="285750" indent="-285750">
              <a:lnSpc>
                <a:spcPct val="150000"/>
              </a:lnSpc>
              <a:buFont typeface="Arial" panose="020B0604020202020204" pitchFamily="34" charset="0"/>
              <a:buChar char="•"/>
            </a:pPr>
            <a:r>
              <a:rPr lang="de-CH" dirty="0" err="1"/>
              <a:t>Params</a:t>
            </a:r>
            <a:r>
              <a:rPr lang="de-CH" dirty="0"/>
              <a:t> </a:t>
            </a:r>
            <a:r>
              <a:rPr lang="de-CH" dirty="0" err="1"/>
              <a:t>must</a:t>
            </a:r>
            <a:r>
              <a:rPr lang="de-CH" dirty="0"/>
              <a:t> </a:t>
            </a:r>
            <a:r>
              <a:rPr lang="de-CH" dirty="0" err="1"/>
              <a:t>always</a:t>
            </a:r>
            <a:r>
              <a:rPr lang="de-CH" dirty="0"/>
              <a:t> </a:t>
            </a:r>
            <a:r>
              <a:rPr lang="de-CH" dirty="0" err="1"/>
              <a:t>be</a:t>
            </a:r>
            <a:r>
              <a:rPr lang="de-CH" dirty="0"/>
              <a:t> a </a:t>
            </a:r>
            <a:r>
              <a:rPr lang="de-CH" dirty="0" err="1"/>
              <a:t>tuple</a:t>
            </a:r>
            <a:r>
              <a:rPr lang="de-CH" dirty="0"/>
              <a:t>: </a:t>
            </a:r>
            <a:r>
              <a:rPr lang="de-CH" dirty="0" err="1"/>
              <a:t>params</a:t>
            </a:r>
            <a:r>
              <a:rPr lang="de-CH" dirty="0"/>
              <a:t> = 10 </a:t>
            </a:r>
            <a:r>
              <a:rPr lang="de-CH" dirty="0">
                <a:sym typeface="Wingdings" panose="05000000000000000000" pitchFamily="2" charset="2"/>
              </a:rPr>
              <a:t> </a:t>
            </a:r>
            <a:r>
              <a:rPr lang="de-CH" dirty="0" err="1">
                <a:sym typeface="Wingdings" panose="05000000000000000000" pitchFamily="2" charset="2"/>
              </a:rPr>
              <a:t>wrong</a:t>
            </a:r>
            <a:r>
              <a:rPr lang="de-CH" dirty="0">
                <a:sym typeface="Wingdings" panose="05000000000000000000" pitchFamily="2" charset="2"/>
              </a:rPr>
              <a:t>, </a:t>
            </a:r>
            <a:r>
              <a:rPr lang="de-CH" dirty="0" err="1">
                <a:sym typeface="Wingdings" panose="05000000000000000000" pitchFamily="2" charset="2"/>
              </a:rPr>
              <a:t>params</a:t>
            </a:r>
            <a:r>
              <a:rPr lang="de-CH" dirty="0">
                <a:sym typeface="Wingdings" panose="05000000000000000000" pitchFamily="2" charset="2"/>
              </a:rPr>
              <a:t> = (10)  </a:t>
            </a:r>
            <a:r>
              <a:rPr lang="de-CH" dirty="0" err="1">
                <a:sym typeface="Wingdings" panose="05000000000000000000" pitchFamily="2" charset="2"/>
              </a:rPr>
              <a:t>correct</a:t>
            </a:r>
            <a:r>
              <a:rPr lang="de-CH" dirty="0">
                <a:sym typeface="Wingdings" panose="05000000000000000000" pitchFamily="2" charset="2"/>
              </a:rPr>
              <a:t> </a:t>
            </a:r>
          </a:p>
          <a:p>
            <a:pPr marL="285750" indent="-285750">
              <a:lnSpc>
                <a:spcPct val="150000"/>
              </a:lnSpc>
              <a:buFont typeface="Arial" panose="020B0604020202020204" pitchFamily="34" charset="0"/>
              <a:buChar char="•"/>
            </a:pPr>
            <a:r>
              <a:rPr lang="de-CH" dirty="0">
                <a:sym typeface="Wingdings" panose="05000000000000000000" pitchFamily="2" charset="2"/>
              </a:rPr>
              <a:t>There </a:t>
            </a:r>
            <a:r>
              <a:rPr lang="de-CH" dirty="0" err="1">
                <a:sym typeface="Wingdings" panose="05000000000000000000" pitchFamily="2" charset="2"/>
              </a:rPr>
              <a:t>can</a:t>
            </a:r>
            <a:r>
              <a:rPr lang="de-CH" dirty="0">
                <a:sym typeface="Wingdings" panose="05000000000000000000" pitchFamily="2" charset="2"/>
              </a:rPr>
              <a:t> </a:t>
            </a:r>
            <a:r>
              <a:rPr lang="de-CH" dirty="0" err="1">
                <a:sym typeface="Wingdings" panose="05000000000000000000" pitchFamily="2" charset="2"/>
              </a:rPr>
              <a:t>be</a:t>
            </a:r>
            <a:r>
              <a:rPr lang="de-CH" dirty="0">
                <a:sym typeface="Wingdings" panose="05000000000000000000" pitchFamily="2" charset="2"/>
              </a:rPr>
              <a:t> multiple ?  </a:t>
            </a:r>
            <a:r>
              <a:rPr lang="de-CH" dirty="0" err="1">
                <a:sym typeface="Wingdings" panose="05000000000000000000" pitchFamily="2" charset="2"/>
              </a:rPr>
              <a:t>the</a:t>
            </a:r>
            <a:r>
              <a:rPr lang="de-CH" dirty="0">
                <a:sym typeface="Wingdings" panose="05000000000000000000" pitchFamily="2" charset="2"/>
              </a:rPr>
              <a:t> </a:t>
            </a:r>
            <a:r>
              <a:rPr lang="de-CH" dirty="0" err="1">
                <a:sym typeface="Wingdings" panose="05000000000000000000" pitchFamily="2" charset="2"/>
              </a:rPr>
              <a:t>first</a:t>
            </a:r>
            <a:r>
              <a:rPr lang="de-CH" dirty="0">
                <a:sym typeface="Wingdings" panose="05000000000000000000" pitchFamily="2" charset="2"/>
              </a:rPr>
              <a:t> </a:t>
            </a:r>
            <a:r>
              <a:rPr lang="de-CH" dirty="0" err="1">
                <a:sym typeface="Wingdings" panose="05000000000000000000" pitchFamily="2" charset="2"/>
              </a:rPr>
              <a:t>questionmark</a:t>
            </a:r>
            <a:r>
              <a:rPr lang="de-CH" dirty="0">
                <a:sym typeface="Wingdings" panose="05000000000000000000" pitchFamily="2" charset="2"/>
              </a:rPr>
              <a:t> to </a:t>
            </a:r>
            <a:r>
              <a:rPr lang="de-CH" dirty="0" err="1">
                <a:sym typeface="Wingdings" panose="05000000000000000000" pitchFamily="2" charset="2"/>
              </a:rPr>
              <a:t>appear</a:t>
            </a:r>
            <a:r>
              <a:rPr lang="de-CH" dirty="0">
                <a:sym typeface="Wingdings" panose="05000000000000000000" pitchFamily="2" charset="2"/>
              </a:rPr>
              <a:t> in </a:t>
            </a:r>
            <a:r>
              <a:rPr lang="de-CH" dirty="0" err="1">
                <a:sym typeface="Wingdings" panose="05000000000000000000" pitchFamily="2" charset="2"/>
              </a:rPr>
              <a:t>the</a:t>
            </a:r>
            <a:r>
              <a:rPr lang="de-CH" dirty="0">
                <a:sym typeface="Wingdings" panose="05000000000000000000" pitchFamily="2" charset="2"/>
              </a:rPr>
              <a:t> </a:t>
            </a:r>
            <a:r>
              <a:rPr lang="de-CH" dirty="0" err="1">
                <a:sym typeface="Wingdings" panose="05000000000000000000" pitchFamily="2" charset="2"/>
              </a:rPr>
              <a:t>string</a:t>
            </a:r>
            <a:r>
              <a:rPr lang="de-CH" dirty="0">
                <a:sym typeface="Wingdings" panose="05000000000000000000" pitchFamily="2" charset="2"/>
              </a:rPr>
              <a:t> will </a:t>
            </a:r>
            <a:r>
              <a:rPr lang="de-CH" dirty="0" err="1">
                <a:sym typeface="Wingdings" panose="05000000000000000000" pitchFamily="2" charset="2"/>
              </a:rPr>
              <a:t>take</a:t>
            </a:r>
            <a:r>
              <a:rPr lang="de-CH" dirty="0">
                <a:sym typeface="Wingdings" panose="05000000000000000000" pitchFamily="2" charset="2"/>
              </a:rPr>
              <a:t> </a:t>
            </a:r>
            <a:r>
              <a:rPr lang="de-CH" dirty="0" err="1">
                <a:sym typeface="Wingdings" panose="05000000000000000000" pitchFamily="2" charset="2"/>
              </a:rPr>
              <a:t>the</a:t>
            </a:r>
            <a:r>
              <a:rPr lang="de-CH" dirty="0">
                <a:sym typeface="Wingdings" panose="05000000000000000000" pitchFamily="2" charset="2"/>
              </a:rPr>
              <a:t> </a:t>
            </a:r>
            <a:r>
              <a:rPr lang="de-CH" dirty="0" err="1">
                <a:sym typeface="Wingdings" panose="05000000000000000000" pitchFamily="2" charset="2"/>
              </a:rPr>
              <a:t>first</a:t>
            </a:r>
            <a:r>
              <a:rPr lang="de-CH" dirty="0">
                <a:sym typeface="Wingdings" panose="05000000000000000000" pitchFamily="2" charset="2"/>
              </a:rPr>
              <a:t> </a:t>
            </a:r>
            <a:r>
              <a:rPr lang="de-CH" dirty="0" err="1">
                <a:sym typeface="Wingdings" panose="05000000000000000000" pitchFamily="2" charset="2"/>
              </a:rPr>
              <a:t>value</a:t>
            </a:r>
            <a:r>
              <a:rPr lang="de-CH" dirty="0">
                <a:sym typeface="Wingdings" panose="05000000000000000000" pitchFamily="2" charset="2"/>
              </a:rPr>
              <a:t> in </a:t>
            </a:r>
            <a:r>
              <a:rPr lang="de-CH" dirty="0" err="1">
                <a:sym typeface="Wingdings" panose="05000000000000000000" pitchFamily="2" charset="2"/>
              </a:rPr>
              <a:t>the</a:t>
            </a:r>
            <a:r>
              <a:rPr lang="de-CH" dirty="0">
                <a:sym typeface="Wingdings" panose="05000000000000000000" pitchFamily="2" charset="2"/>
              </a:rPr>
              <a:t> </a:t>
            </a:r>
            <a:r>
              <a:rPr lang="de-CH" dirty="0" err="1">
                <a:sym typeface="Wingdings" panose="05000000000000000000" pitchFamily="2" charset="2"/>
              </a:rPr>
              <a:t>tuple</a:t>
            </a:r>
            <a:r>
              <a:rPr lang="de-CH" dirty="0">
                <a:sym typeface="Wingdings" panose="05000000000000000000" pitchFamily="2" charset="2"/>
              </a:rPr>
              <a:t> and </a:t>
            </a:r>
            <a:r>
              <a:rPr lang="de-CH" dirty="0" err="1">
                <a:sym typeface="Wingdings" panose="05000000000000000000" pitchFamily="2" charset="2"/>
              </a:rPr>
              <a:t>the</a:t>
            </a:r>
            <a:r>
              <a:rPr lang="de-CH" dirty="0">
                <a:sym typeface="Wingdings" panose="05000000000000000000" pitchFamily="2" charset="2"/>
              </a:rPr>
              <a:t> </a:t>
            </a:r>
            <a:r>
              <a:rPr lang="de-CH" dirty="0" err="1">
                <a:sym typeface="Wingdings" panose="05000000000000000000" pitchFamily="2" charset="2"/>
              </a:rPr>
              <a:t>second</a:t>
            </a:r>
            <a:r>
              <a:rPr lang="de-CH" dirty="0">
                <a:sym typeface="Wingdings" panose="05000000000000000000" pitchFamily="2" charset="2"/>
              </a:rPr>
              <a:t> one will </a:t>
            </a:r>
            <a:r>
              <a:rPr lang="de-CH" dirty="0" err="1">
                <a:sym typeface="Wingdings" panose="05000000000000000000" pitchFamily="2" charset="2"/>
              </a:rPr>
              <a:t>take</a:t>
            </a:r>
            <a:r>
              <a:rPr lang="de-CH" dirty="0">
                <a:sym typeface="Wingdings" panose="05000000000000000000" pitchFamily="2" charset="2"/>
              </a:rPr>
              <a:t> </a:t>
            </a:r>
            <a:r>
              <a:rPr lang="de-CH" dirty="0" err="1">
                <a:sym typeface="Wingdings" panose="05000000000000000000" pitchFamily="2" charset="2"/>
              </a:rPr>
              <a:t>the</a:t>
            </a:r>
            <a:r>
              <a:rPr lang="de-CH" dirty="0">
                <a:sym typeface="Wingdings" panose="05000000000000000000" pitchFamily="2" charset="2"/>
              </a:rPr>
              <a:t> </a:t>
            </a:r>
            <a:r>
              <a:rPr lang="de-CH" dirty="0" err="1">
                <a:sym typeface="Wingdings" panose="05000000000000000000" pitchFamily="2" charset="2"/>
              </a:rPr>
              <a:t>second</a:t>
            </a:r>
            <a:r>
              <a:rPr lang="de-CH" dirty="0">
                <a:sym typeface="Wingdings" panose="05000000000000000000" pitchFamily="2" charset="2"/>
              </a:rPr>
              <a:t> </a:t>
            </a:r>
            <a:r>
              <a:rPr lang="de-CH" dirty="0" err="1">
                <a:sym typeface="Wingdings" panose="05000000000000000000" pitchFamily="2" charset="2"/>
              </a:rPr>
              <a:t>value</a:t>
            </a:r>
            <a:r>
              <a:rPr lang="de-CH" dirty="0">
                <a:sym typeface="Wingdings" panose="05000000000000000000" pitchFamily="2" charset="2"/>
              </a:rPr>
              <a:t> </a:t>
            </a:r>
            <a:r>
              <a:rPr lang="de-CH" dirty="0" err="1">
                <a:sym typeface="Wingdings" panose="05000000000000000000" pitchFamily="2" charset="2"/>
              </a:rPr>
              <a:t>inside</a:t>
            </a:r>
            <a:r>
              <a:rPr lang="de-CH" dirty="0">
                <a:sym typeface="Wingdings" panose="05000000000000000000" pitchFamily="2" charset="2"/>
              </a:rPr>
              <a:t> </a:t>
            </a:r>
            <a:r>
              <a:rPr lang="de-CH" dirty="0" err="1">
                <a:sym typeface="Wingdings" panose="05000000000000000000" pitchFamily="2" charset="2"/>
              </a:rPr>
              <a:t>the</a:t>
            </a:r>
            <a:r>
              <a:rPr lang="de-CH" dirty="0">
                <a:sym typeface="Wingdings" panose="05000000000000000000" pitchFamily="2" charset="2"/>
              </a:rPr>
              <a:t> </a:t>
            </a:r>
            <a:r>
              <a:rPr lang="de-CH" dirty="0" err="1">
                <a:sym typeface="Wingdings" panose="05000000000000000000" pitchFamily="2" charset="2"/>
              </a:rPr>
              <a:t>tuple</a:t>
            </a:r>
            <a:r>
              <a:rPr lang="de-CH" dirty="0">
                <a:sym typeface="Wingdings" panose="05000000000000000000" pitchFamily="2" charset="2"/>
              </a:rPr>
              <a:t>.</a:t>
            </a:r>
          </a:p>
          <a:p>
            <a:pPr marL="285750" indent="-285750">
              <a:buFont typeface="Arial" panose="020B0604020202020204" pitchFamily="34" charset="0"/>
              <a:buChar char="•"/>
            </a:pPr>
            <a:endParaRPr lang="de-CH" dirty="0"/>
          </a:p>
        </p:txBody>
      </p:sp>
    </p:spTree>
    <p:extLst>
      <p:ext uri="{BB962C8B-B14F-4D97-AF65-F5344CB8AC3E}">
        <p14:creationId xmlns:p14="http://schemas.microsoft.com/office/powerpoint/2010/main" val="3272794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00921-825B-4F01-B434-F18EC92753F3}"/>
              </a:ext>
            </a:extLst>
          </p:cNvPr>
          <p:cNvSpPr>
            <a:spLocks noGrp="1"/>
          </p:cNvSpPr>
          <p:nvPr>
            <p:ph type="title"/>
          </p:nvPr>
        </p:nvSpPr>
        <p:spPr/>
        <p:txBody>
          <a:bodyPr/>
          <a:lstStyle/>
          <a:p>
            <a:r>
              <a:rPr lang="de-CH" dirty="0" err="1">
                <a:solidFill>
                  <a:srgbClr val="00B050"/>
                </a:solidFill>
              </a:rPr>
              <a:t>Using</a:t>
            </a:r>
            <a:r>
              <a:rPr lang="de-CH" dirty="0">
                <a:solidFill>
                  <a:srgbClr val="00B050"/>
                </a:solidFill>
              </a:rPr>
              <a:t> SQL in Python 1/2</a:t>
            </a:r>
            <a:endParaRPr lang="en-GB" dirty="0">
              <a:solidFill>
                <a:srgbClr val="00B050"/>
              </a:solidFill>
            </a:endParaRPr>
          </a:p>
        </p:txBody>
      </p:sp>
      <p:sp>
        <p:nvSpPr>
          <p:cNvPr id="3" name="Content Placeholder 2">
            <a:extLst>
              <a:ext uri="{FF2B5EF4-FFF2-40B4-BE49-F238E27FC236}">
                <a16:creationId xmlns:a16="http://schemas.microsoft.com/office/drawing/2014/main" id="{9194D159-88EF-4132-837E-834B588AF6EF}"/>
              </a:ext>
            </a:extLst>
          </p:cNvPr>
          <p:cNvSpPr>
            <a:spLocks noGrp="1"/>
          </p:cNvSpPr>
          <p:nvPr>
            <p:ph idx="1"/>
          </p:nvPr>
        </p:nvSpPr>
        <p:spPr/>
        <p:txBody>
          <a:bodyPr/>
          <a:lstStyle/>
          <a:p>
            <a:pPr marL="0" indent="0"/>
            <a:r>
              <a:rPr lang="de-CH" dirty="0" err="1"/>
              <a:t>Connecting</a:t>
            </a:r>
            <a:r>
              <a:rPr lang="de-CH" dirty="0"/>
              <a:t> to an </a:t>
            </a:r>
            <a:r>
              <a:rPr lang="de-CH" dirty="0" err="1"/>
              <a:t>existing</a:t>
            </a:r>
            <a:r>
              <a:rPr lang="de-CH" dirty="0"/>
              <a:t> </a:t>
            </a:r>
            <a:r>
              <a:rPr lang="de-CH" dirty="0" err="1"/>
              <a:t>database</a:t>
            </a:r>
            <a:r>
              <a:rPr lang="de-CH" dirty="0"/>
              <a:t> in Python</a:t>
            </a:r>
          </a:p>
          <a:p>
            <a:pPr marL="0" indent="0"/>
            <a:endParaRPr lang="de-CH" dirty="0"/>
          </a:p>
          <a:p>
            <a:pPr marL="0" indent="0"/>
            <a:endParaRPr lang="de-CH" dirty="0"/>
          </a:p>
          <a:p>
            <a:pPr marL="0" indent="0"/>
            <a:r>
              <a:rPr lang="de-CH" dirty="0" err="1"/>
              <a:t>Using</a:t>
            </a:r>
            <a:r>
              <a:rPr lang="de-CH" dirty="0"/>
              <a:t> </a:t>
            </a:r>
            <a:r>
              <a:rPr lang="de-CH" dirty="0" err="1"/>
              <a:t>pandas</a:t>
            </a:r>
            <a:r>
              <a:rPr lang="de-CH" dirty="0"/>
              <a:t> («</a:t>
            </a:r>
            <a:r>
              <a:rPr lang="de-CH" dirty="0" err="1"/>
              <a:t>creates</a:t>
            </a:r>
            <a:r>
              <a:rPr lang="de-CH" dirty="0"/>
              <a:t> a </a:t>
            </a:r>
            <a:r>
              <a:rPr lang="de-CH" dirty="0" err="1"/>
              <a:t>cursor</a:t>
            </a:r>
            <a:r>
              <a:rPr lang="de-CH" dirty="0"/>
              <a:t>») to </a:t>
            </a:r>
            <a:r>
              <a:rPr lang="de-CH" dirty="0" err="1"/>
              <a:t>view</a:t>
            </a:r>
            <a:r>
              <a:rPr lang="de-CH" dirty="0"/>
              <a:t> a </a:t>
            </a:r>
            <a:r>
              <a:rPr lang="de-CH" dirty="0" err="1"/>
              <a:t>DataFrame</a:t>
            </a:r>
            <a:r>
              <a:rPr lang="de-CH" dirty="0"/>
              <a:t> for a </a:t>
            </a:r>
            <a:r>
              <a:rPr lang="de-CH" dirty="0" err="1"/>
              <a:t>table</a:t>
            </a:r>
            <a:endParaRPr lang="de-CH" dirty="0"/>
          </a:p>
          <a:p>
            <a:pPr marL="0" indent="0"/>
            <a:endParaRPr lang="en-GB" dirty="0"/>
          </a:p>
          <a:p>
            <a:pPr marL="0" indent="0"/>
            <a:endParaRPr lang="en-GB" dirty="0"/>
          </a:p>
          <a:p>
            <a:pPr marL="0" indent="0"/>
            <a:endParaRPr lang="en-GB" dirty="0"/>
          </a:p>
          <a:p>
            <a:pPr marL="0" indent="0"/>
            <a:endParaRPr lang="en-GB" dirty="0"/>
          </a:p>
        </p:txBody>
      </p:sp>
      <p:pic>
        <p:nvPicPr>
          <p:cNvPr id="5" name="Picture 4">
            <a:extLst>
              <a:ext uri="{FF2B5EF4-FFF2-40B4-BE49-F238E27FC236}">
                <a16:creationId xmlns:a16="http://schemas.microsoft.com/office/drawing/2014/main" id="{31E0E11F-35A2-48B2-A93E-52904075F00E}"/>
              </a:ext>
            </a:extLst>
          </p:cNvPr>
          <p:cNvPicPr>
            <a:picLocks noChangeAspect="1"/>
          </p:cNvPicPr>
          <p:nvPr/>
        </p:nvPicPr>
        <p:blipFill>
          <a:blip r:embed="rId2"/>
          <a:stretch>
            <a:fillRect/>
          </a:stretch>
        </p:blipFill>
        <p:spPr>
          <a:xfrm>
            <a:off x="3985060" y="959792"/>
            <a:ext cx="4479131" cy="571500"/>
          </a:xfrm>
          <a:prstGeom prst="rect">
            <a:avLst/>
          </a:prstGeom>
        </p:spPr>
      </p:pic>
      <p:pic>
        <p:nvPicPr>
          <p:cNvPr id="7" name="Picture 6">
            <a:extLst>
              <a:ext uri="{FF2B5EF4-FFF2-40B4-BE49-F238E27FC236}">
                <a16:creationId xmlns:a16="http://schemas.microsoft.com/office/drawing/2014/main" id="{D03742AE-C702-42A9-B6FE-D077EF8ED941}"/>
              </a:ext>
            </a:extLst>
          </p:cNvPr>
          <p:cNvPicPr>
            <a:picLocks noChangeAspect="1"/>
          </p:cNvPicPr>
          <p:nvPr/>
        </p:nvPicPr>
        <p:blipFill>
          <a:blip r:embed="rId3"/>
          <a:stretch>
            <a:fillRect/>
          </a:stretch>
        </p:blipFill>
        <p:spPr>
          <a:xfrm>
            <a:off x="358775" y="2238227"/>
            <a:ext cx="5529263" cy="1057275"/>
          </a:xfrm>
          <a:prstGeom prst="rect">
            <a:avLst/>
          </a:prstGeom>
        </p:spPr>
      </p:pic>
      <p:pic>
        <p:nvPicPr>
          <p:cNvPr id="9" name="Picture 8">
            <a:extLst>
              <a:ext uri="{FF2B5EF4-FFF2-40B4-BE49-F238E27FC236}">
                <a16:creationId xmlns:a16="http://schemas.microsoft.com/office/drawing/2014/main" id="{DBECE5CC-5681-47F6-AD9D-EA5391772DDC}"/>
              </a:ext>
            </a:extLst>
          </p:cNvPr>
          <p:cNvPicPr>
            <a:picLocks noChangeAspect="1"/>
          </p:cNvPicPr>
          <p:nvPr/>
        </p:nvPicPr>
        <p:blipFill>
          <a:blip r:embed="rId4"/>
          <a:stretch>
            <a:fillRect/>
          </a:stretch>
        </p:blipFill>
        <p:spPr>
          <a:xfrm>
            <a:off x="358775" y="3396705"/>
            <a:ext cx="5329238" cy="350044"/>
          </a:xfrm>
          <a:prstGeom prst="rect">
            <a:avLst/>
          </a:prstGeom>
        </p:spPr>
      </p:pic>
      <p:pic>
        <p:nvPicPr>
          <p:cNvPr id="11" name="Picture 10">
            <a:extLst>
              <a:ext uri="{FF2B5EF4-FFF2-40B4-BE49-F238E27FC236}">
                <a16:creationId xmlns:a16="http://schemas.microsoft.com/office/drawing/2014/main" id="{C23C5D5D-66BB-4E53-9D36-46C8B7044A44}"/>
              </a:ext>
            </a:extLst>
          </p:cNvPr>
          <p:cNvPicPr>
            <a:picLocks noChangeAspect="1"/>
          </p:cNvPicPr>
          <p:nvPr/>
        </p:nvPicPr>
        <p:blipFill>
          <a:blip r:embed="rId5"/>
          <a:stretch>
            <a:fillRect/>
          </a:stretch>
        </p:blipFill>
        <p:spPr>
          <a:xfrm>
            <a:off x="358776" y="3847952"/>
            <a:ext cx="6365081" cy="335756"/>
          </a:xfrm>
          <a:prstGeom prst="rect">
            <a:avLst/>
          </a:prstGeom>
        </p:spPr>
      </p:pic>
      <p:sp>
        <p:nvSpPr>
          <p:cNvPr id="12" name="TextBox 11">
            <a:extLst>
              <a:ext uri="{FF2B5EF4-FFF2-40B4-BE49-F238E27FC236}">
                <a16:creationId xmlns:a16="http://schemas.microsoft.com/office/drawing/2014/main" id="{2ED57D7C-1687-41C3-B5F6-5FB3245942BB}"/>
              </a:ext>
            </a:extLst>
          </p:cNvPr>
          <p:cNvSpPr txBox="1"/>
          <p:nvPr/>
        </p:nvSpPr>
        <p:spPr>
          <a:xfrm>
            <a:off x="6207688" y="2906671"/>
            <a:ext cx="2256503" cy="738664"/>
          </a:xfrm>
          <a:prstGeom prst="rect">
            <a:avLst/>
          </a:prstGeom>
          <a:noFill/>
        </p:spPr>
        <p:txBody>
          <a:bodyPr wrap="square" rtlCol="0">
            <a:spAutoFit/>
          </a:bodyPr>
          <a:lstStyle/>
          <a:p>
            <a:r>
              <a:rPr lang="de-CH" sz="1400" i="1" dirty="0" err="1">
                <a:solidFill>
                  <a:srgbClr val="FF0000"/>
                </a:solidFill>
              </a:rPr>
              <a:t>It</a:t>
            </a:r>
            <a:r>
              <a:rPr lang="de-CH" sz="1400" i="1" dirty="0">
                <a:solidFill>
                  <a:srgbClr val="FF0000"/>
                </a:solidFill>
              </a:rPr>
              <a:t> </a:t>
            </a:r>
            <a:r>
              <a:rPr lang="de-CH" sz="1400" i="1" dirty="0" err="1">
                <a:solidFill>
                  <a:srgbClr val="FF0000"/>
                </a:solidFill>
              </a:rPr>
              <a:t>is</a:t>
            </a:r>
            <a:r>
              <a:rPr lang="de-CH" sz="1400" i="1" dirty="0">
                <a:solidFill>
                  <a:srgbClr val="FF0000"/>
                </a:solidFill>
              </a:rPr>
              <a:t> </a:t>
            </a:r>
            <a:r>
              <a:rPr lang="de-CH" sz="1400" i="1" dirty="0" err="1">
                <a:solidFill>
                  <a:srgbClr val="FF0000"/>
                </a:solidFill>
              </a:rPr>
              <a:t>common</a:t>
            </a:r>
            <a:r>
              <a:rPr lang="de-CH" sz="1400" i="1" dirty="0">
                <a:solidFill>
                  <a:srgbClr val="FF0000"/>
                </a:solidFill>
              </a:rPr>
              <a:t> </a:t>
            </a:r>
            <a:r>
              <a:rPr lang="de-CH" sz="1400" i="1" dirty="0" err="1">
                <a:solidFill>
                  <a:srgbClr val="FF0000"/>
                </a:solidFill>
              </a:rPr>
              <a:t>practice</a:t>
            </a:r>
            <a:r>
              <a:rPr lang="de-CH" sz="1400" i="1" dirty="0">
                <a:solidFill>
                  <a:srgbClr val="FF0000"/>
                </a:solidFill>
              </a:rPr>
              <a:t> to </a:t>
            </a:r>
            <a:r>
              <a:rPr lang="de-CH" sz="1400" i="1" dirty="0" err="1">
                <a:solidFill>
                  <a:srgbClr val="FF0000"/>
                </a:solidFill>
              </a:rPr>
              <a:t>use</a:t>
            </a:r>
            <a:r>
              <a:rPr lang="de-CH" sz="1400" i="1" dirty="0">
                <a:solidFill>
                  <a:srgbClr val="FF0000"/>
                </a:solidFill>
              </a:rPr>
              <a:t> </a:t>
            </a:r>
            <a:r>
              <a:rPr lang="de-CH" sz="1400" i="1" dirty="0" err="1">
                <a:solidFill>
                  <a:srgbClr val="FF0000"/>
                </a:solidFill>
              </a:rPr>
              <a:t>uppercase</a:t>
            </a:r>
            <a:r>
              <a:rPr lang="de-CH" sz="1400" i="1" dirty="0">
                <a:solidFill>
                  <a:srgbClr val="FF0000"/>
                </a:solidFill>
              </a:rPr>
              <a:t> </a:t>
            </a:r>
            <a:r>
              <a:rPr lang="de-CH" sz="1400" i="1" dirty="0" err="1">
                <a:solidFill>
                  <a:srgbClr val="FF0000"/>
                </a:solidFill>
              </a:rPr>
              <a:t>keywords</a:t>
            </a:r>
            <a:r>
              <a:rPr lang="de-CH" sz="1400" i="1" dirty="0">
                <a:solidFill>
                  <a:srgbClr val="FF0000"/>
                </a:solidFill>
              </a:rPr>
              <a:t>, but </a:t>
            </a:r>
            <a:r>
              <a:rPr lang="de-CH" sz="1400" i="1" dirty="0" err="1">
                <a:solidFill>
                  <a:srgbClr val="FF0000"/>
                </a:solidFill>
              </a:rPr>
              <a:t>it</a:t>
            </a:r>
            <a:r>
              <a:rPr lang="de-CH" sz="1400" i="1" dirty="0">
                <a:solidFill>
                  <a:srgbClr val="FF0000"/>
                </a:solidFill>
              </a:rPr>
              <a:t> </a:t>
            </a:r>
            <a:r>
              <a:rPr lang="de-CH" sz="1400" i="1" dirty="0" err="1">
                <a:solidFill>
                  <a:srgbClr val="FF0000"/>
                </a:solidFill>
              </a:rPr>
              <a:t>is</a:t>
            </a:r>
            <a:r>
              <a:rPr lang="de-CH" sz="1400" i="1" dirty="0">
                <a:solidFill>
                  <a:srgbClr val="FF0000"/>
                </a:solidFill>
              </a:rPr>
              <a:t> not </a:t>
            </a:r>
            <a:r>
              <a:rPr lang="de-CH" sz="1400" i="1" dirty="0" err="1">
                <a:solidFill>
                  <a:srgbClr val="FF0000"/>
                </a:solidFill>
              </a:rPr>
              <a:t>necessary</a:t>
            </a:r>
            <a:r>
              <a:rPr lang="de-CH" sz="1400" i="1" dirty="0">
                <a:solidFill>
                  <a:srgbClr val="FF0000"/>
                </a:solidFill>
              </a:rPr>
              <a:t>!</a:t>
            </a:r>
            <a:endParaRPr lang="en-GB" sz="1400" i="1" dirty="0">
              <a:solidFill>
                <a:srgbClr val="FF0000"/>
              </a:solidFill>
            </a:endParaRPr>
          </a:p>
        </p:txBody>
      </p:sp>
      <p:sp>
        <p:nvSpPr>
          <p:cNvPr id="4" name="Slide Number Placeholder 3">
            <a:extLst>
              <a:ext uri="{FF2B5EF4-FFF2-40B4-BE49-F238E27FC236}">
                <a16:creationId xmlns:a16="http://schemas.microsoft.com/office/drawing/2014/main" id="{5477AC15-BC8E-BC2F-47DE-46563C722E91}"/>
              </a:ext>
            </a:extLst>
          </p:cNvPr>
          <p:cNvSpPr>
            <a:spLocks noGrp="1"/>
          </p:cNvSpPr>
          <p:nvPr>
            <p:ph type="sldNum" sz="quarter" idx="12"/>
          </p:nvPr>
        </p:nvSpPr>
        <p:spPr>
          <a:xfrm>
            <a:off x="8570473" y="4767263"/>
            <a:ext cx="214752" cy="273844"/>
          </a:xfrm>
        </p:spPr>
        <p:txBody>
          <a:bodyPr/>
          <a:lstStyle/>
          <a:p>
            <a:fld id="{7559FC98-AF75-4A00-A03C-DF9FEBF6BCB9}" type="slidenum">
              <a:rPr lang="en-GB" smtClean="0"/>
              <a:pPr/>
              <a:t>35</a:t>
            </a:fld>
            <a:endParaRPr lang="en-GB" dirty="0"/>
          </a:p>
        </p:txBody>
      </p:sp>
    </p:spTree>
    <p:extLst>
      <p:ext uri="{BB962C8B-B14F-4D97-AF65-F5344CB8AC3E}">
        <p14:creationId xmlns:p14="http://schemas.microsoft.com/office/powerpoint/2010/main" val="44816171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00921-825B-4F01-B434-F18EC92753F3}"/>
              </a:ext>
            </a:extLst>
          </p:cNvPr>
          <p:cNvSpPr>
            <a:spLocks noGrp="1"/>
          </p:cNvSpPr>
          <p:nvPr>
            <p:ph type="title"/>
          </p:nvPr>
        </p:nvSpPr>
        <p:spPr/>
        <p:txBody>
          <a:bodyPr/>
          <a:lstStyle/>
          <a:p>
            <a:r>
              <a:rPr lang="de-CH" dirty="0" err="1">
                <a:solidFill>
                  <a:srgbClr val="00B050"/>
                </a:solidFill>
              </a:rPr>
              <a:t>Using</a:t>
            </a:r>
            <a:r>
              <a:rPr lang="de-CH" dirty="0">
                <a:solidFill>
                  <a:srgbClr val="00B050"/>
                </a:solidFill>
              </a:rPr>
              <a:t> SQL in Python 2/2</a:t>
            </a:r>
            <a:endParaRPr lang="en-GB" dirty="0">
              <a:solidFill>
                <a:srgbClr val="00B050"/>
              </a:solidFill>
            </a:endParaRPr>
          </a:p>
        </p:txBody>
      </p:sp>
      <p:sp>
        <p:nvSpPr>
          <p:cNvPr id="3" name="Content Placeholder 2">
            <a:extLst>
              <a:ext uri="{FF2B5EF4-FFF2-40B4-BE49-F238E27FC236}">
                <a16:creationId xmlns:a16="http://schemas.microsoft.com/office/drawing/2014/main" id="{9194D159-88EF-4132-837E-834B588AF6EF}"/>
              </a:ext>
            </a:extLst>
          </p:cNvPr>
          <p:cNvSpPr>
            <a:spLocks noGrp="1"/>
          </p:cNvSpPr>
          <p:nvPr>
            <p:ph idx="1"/>
          </p:nvPr>
        </p:nvSpPr>
        <p:spPr/>
        <p:txBody>
          <a:bodyPr/>
          <a:lstStyle/>
          <a:p>
            <a:pPr marL="0" indent="0"/>
            <a:r>
              <a:rPr lang="de-CH" dirty="0" err="1"/>
              <a:t>Creating</a:t>
            </a:r>
            <a:r>
              <a:rPr lang="de-CH" dirty="0"/>
              <a:t> a Cursor to Insert / Delete </a:t>
            </a:r>
            <a:r>
              <a:rPr lang="de-CH" dirty="0" err="1"/>
              <a:t>data</a:t>
            </a:r>
            <a:endParaRPr lang="de-CH" dirty="0"/>
          </a:p>
          <a:p>
            <a:pPr marL="0" indent="0"/>
            <a:endParaRPr lang="de-CH" dirty="0"/>
          </a:p>
          <a:p>
            <a:pPr marL="0" indent="0"/>
            <a:endParaRPr lang="de-CH" dirty="0"/>
          </a:p>
          <a:p>
            <a:pPr marL="0" indent="0"/>
            <a:endParaRPr lang="de-CH" dirty="0"/>
          </a:p>
          <a:p>
            <a:pPr marL="0" indent="0"/>
            <a:endParaRPr lang="de-CH" dirty="0"/>
          </a:p>
          <a:p>
            <a:pPr marL="0" indent="0"/>
            <a:endParaRPr lang="de-CH" dirty="0"/>
          </a:p>
          <a:p>
            <a:pPr marL="0" indent="0"/>
            <a:endParaRPr lang="de-CH" dirty="0"/>
          </a:p>
          <a:p>
            <a:pPr marL="0" indent="0"/>
            <a:endParaRPr lang="de-CH" dirty="0"/>
          </a:p>
          <a:p>
            <a:pPr marL="0" indent="0"/>
            <a:endParaRPr lang="de-CH" dirty="0"/>
          </a:p>
          <a:p>
            <a:pPr marL="0" indent="0"/>
            <a:endParaRPr lang="de-CH" dirty="0"/>
          </a:p>
          <a:p>
            <a:pPr marL="0" indent="0"/>
            <a:endParaRPr lang="de-CH" dirty="0"/>
          </a:p>
          <a:p>
            <a:pPr marL="0" indent="0"/>
            <a:r>
              <a:rPr lang="de-CH" dirty="0"/>
              <a:t>Closing </a:t>
            </a:r>
            <a:r>
              <a:rPr lang="de-CH" dirty="0" err="1"/>
              <a:t>the</a:t>
            </a:r>
            <a:r>
              <a:rPr lang="de-CH" dirty="0"/>
              <a:t> </a:t>
            </a:r>
            <a:r>
              <a:rPr lang="de-CH" dirty="0" err="1"/>
              <a:t>database</a:t>
            </a:r>
            <a:endParaRPr lang="de-CH" dirty="0"/>
          </a:p>
          <a:p>
            <a:pPr marL="0" indent="0"/>
            <a:endParaRPr lang="de-CH" dirty="0"/>
          </a:p>
          <a:p>
            <a:pPr marL="0" indent="0"/>
            <a:endParaRPr lang="en-GB" dirty="0"/>
          </a:p>
          <a:p>
            <a:pPr marL="0" indent="0"/>
            <a:endParaRPr lang="en-GB" dirty="0"/>
          </a:p>
          <a:p>
            <a:pPr marL="0" indent="0"/>
            <a:endParaRPr lang="en-GB" dirty="0"/>
          </a:p>
          <a:p>
            <a:pPr marL="0" indent="0"/>
            <a:endParaRPr lang="en-GB" dirty="0"/>
          </a:p>
        </p:txBody>
      </p:sp>
      <p:pic>
        <p:nvPicPr>
          <p:cNvPr id="10" name="Picture 9">
            <a:extLst>
              <a:ext uri="{FF2B5EF4-FFF2-40B4-BE49-F238E27FC236}">
                <a16:creationId xmlns:a16="http://schemas.microsoft.com/office/drawing/2014/main" id="{2D720295-F73C-4FDD-929A-B53644F88499}"/>
              </a:ext>
            </a:extLst>
          </p:cNvPr>
          <p:cNvPicPr>
            <a:picLocks noChangeAspect="1"/>
          </p:cNvPicPr>
          <p:nvPr/>
        </p:nvPicPr>
        <p:blipFill>
          <a:blip r:embed="rId2"/>
          <a:stretch>
            <a:fillRect/>
          </a:stretch>
        </p:blipFill>
        <p:spPr>
          <a:xfrm>
            <a:off x="646474" y="1565376"/>
            <a:ext cx="3221831" cy="321469"/>
          </a:xfrm>
          <a:prstGeom prst="rect">
            <a:avLst/>
          </a:prstGeom>
        </p:spPr>
      </p:pic>
      <p:pic>
        <p:nvPicPr>
          <p:cNvPr id="13" name="Picture 12">
            <a:extLst>
              <a:ext uri="{FF2B5EF4-FFF2-40B4-BE49-F238E27FC236}">
                <a16:creationId xmlns:a16="http://schemas.microsoft.com/office/drawing/2014/main" id="{F165F06C-7AF9-4A11-BD3C-75DB22EBB9AA}"/>
              </a:ext>
            </a:extLst>
          </p:cNvPr>
          <p:cNvPicPr>
            <a:picLocks noChangeAspect="1"/>
          </p:cNvPicPr>
          <p:nvPr/>
        </p:nvPicPr>
        <p:blipFill>
          <a:blip r:embed="rId3"/>
          <a:stretch>
            <a:fillRect/>
          </a:stretch>
        </p:blipFill>
        <p:spPr>
          <a:xfrm>
            <a:off x="646474" y="2355356"/>
            <a:ext cx="6693694" cy="485775"/>
          </a:xfrm>
          <a:prstGeom prst="rect">
            <a:avLst/>
          </a:prstGeom>
        </p:spPr>
      </p:pic>
      <p:pic>
        <p:nvPicPr>
          <p:cNvPr id="15" name="Picture 14">
            <a:extLst>
              <a:ext uri="{FF2B5EF4-FFF2-40B4-BE49-F238E27FC236}">
                <a16:creationId xmlns:a16="http://schemas.microsoft.com/office/drawing/2014/main" id="{A3254FEC-30EF-4741-8111-499A365CCB70}"/>
              </a:ext>
            </a:extLst>
          </p:cNvPr>
          <p:cNvPicPr>
            <a:picLocks noChangeAspect="1"/>
          </p:cNvPicPr>
          <p:nvPr/>
        </p:nvPicPr>
        <p:blipFill>
          <a:blip r:embed="rId4"/>
          <a:stretch>
            <a:fillRect/>
          </a:stretch>
        </p:blipFill>
        <p:spPr>
          <a:xfrm>
            <a:off x="4008301" y="1565375"/>
            <a:ext cx="4933859" cy="731910"/>
          </a:xfrm>
          <a:prstGeom prst="rect">
            <a:avLst/>
          </a:prstGeom>
        </p:spPr>
      </p:pic>
      <p:pic>
        <p:nvPicPr>
          <p:cNvPr id="17" name="Picture 16">
            <a:extLst>
              <a:ext uri="{FF2B5EF4-FFF2-40B4-BE49-F238E27FC236}">
                <a16:creationId xmlns:a16="http://schemas.microsoft.com/office/drawing/2014/main" id="{9CF4E425-753D-4201-B36E-B6478CC068A0}"/>
              </a:ext>
            </a:extLst>
          </p:cNvPr>
          <p:cNvPicPr>
            <a:picLocks noChangeAspect="1"/>
          </p:cNvPicPr>
          <p:nvPr/>
        </p:nvPicPr>
        <p:blipFill>
          <a:blip r:embed="rId5"/>
          <a:stretch>
            <a:fillRect/>
          </a:stretch>
        </p:blipFill>
        <p:spPr>
          <a:xfrm>
            <a:off x="646474" y="2942333"/>
            <a:ext cx="6393656" cy="328613"/>
          </a:xfrm>
          <a:prstGeom prst="rect">
            <a:avLst/>
          </a:prstGeom>
        </p:spPr>
      </p:pic>
      <p:pic>
        <p:nvPicPr>
          <p:cNvPr id="19" name="Picture 18">
            <a:extLst>
              <a:ext uri="{FF2B5EF4-FFF2-40B4-BE49-F238E27FC236}">
                <a16:creationId xmlns:a16="http://schemas.microsoft.com/office/drawing/2014/main" id="{D1870776-4FC5-4B45-B5AF-C63849275818}"/>
              </a:ext>
            </a:extLst>
          </p:cNvPr>
          <p:cNvPicPr>
            <a:picLocks noChangeAspect="1"/>
          </p:cNvPicPr>
          <p:nvPr/>
        </p:nvPicPr>
        <p:blipFill>
          <a:blip r:embed="rId6"/>
          <a:stretch>
            <a:fillRect/>
          </a:stretch>
        </p:blipFill>
        <p:spPr>
          <a:xfrm>
            <a:off x="358775" y="3867150"/>
            <a:ext cx="2936081" cy="385763"/>
          </a:xfrm>
          <a:prstGeom prst="rect">
            <a:avLst/>
          </a:prstGeom>
        </p:spPr>
      </p:pic>
      <p:sp>
        <p:nvSpPr>
          <p:cNvPr id="5" name="Slide Number Placeholder 3">
            <a:extLst>
              <a:ext uri="{FF2B5EF4-FFF2-40B4-BE49-F238E27FC236}">
                <a16:creationId xmlns:a16="http://schemas.microsoft.com/office/drawing/2014/main" id="{4A433A49-76A8-69B5-CB76-7FD482E98CFD}"/>
              </a:ext>
            </a:extLst>
          </p:cNvPr>
          <p:cNvSpPr>
            <a:spLocks noGrp="1"/>
          </p:cNvSpPr>
          <p:nvPr>
            <p:ph type="sldNum" sz="quarter" idx="12"/>
          </p:nvPr>
        </p:nvSpPr>
        <p:spPr>
          <a:xfrm>
            <a:off x="8570473" y="4767263"/>
            <a:ext cx="214752" cy="273844"/>
          </a:xfrm>
        </p:spPr>
        <p:txBody>
          <a:bodyPr/>
          <a:lstStyle/>
          <a:p>
            <a:fld id="{7559FC98-AF75-4A00-A03C-DF9FEBF6BCB9}" type="slidenum">
              <a:rPr lang="en-GB" smtClean="0"/>
              <a:pPr/>
              <a:t>36</a:t>
            </a:fld>
            <a:endParaRPr lang="en-GB" dirty="0"/>
          </a:p>
        </p:txBody>
      </p:sp>
    </p:spTree>
    <p:extLst>
      <p:ext uri="{BB962C8B-B14F-4D97-AF65-F5344CB8AC3E}">
        <p14:creationId xmlns:p14="http://schemas.microsoft.com/office/powerpoint/2010/main" val="7475850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a:t>Now you have everything you need to start with Assignment 7</a:t>
            </a:r>
          </a:p>
        </p:txBody>
      </p:sp>
    </p:spTree>
    <p:extLst>
      <p:ext uri="{BB962C8B-B14F-4D97-AF65-F5344CB8AC3E}">
        <p14:creationId xmlns:p14="http://schemas.microsoft.com/office/powerpoint/2010/main" val="398255135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Inhaltsplatzhalter 15">
            <a:extLst>
              <a:ext uri="{FF2B5EF4-FFF2-40B4-BE49-F238E27FC236}">
                <a16:creationId xmlns:a16="http://schemas.microsoft.com/office/drawing/2014/main" id="{909CA527-9C4E-4704-9579-AA53445EF11F}"/>
              </a:ext>
            </a:extLst>
          </p:cNvPr>
          <p:cNvSpPr>
            <a:spLocks noGrp="1"/>
          </p:cNvSpPr>
          <p:nvPr>
            <p:ph sz="quarter" idx="13"/>
          </p:nvPr>
        </p:nvSpPr>
        <p:spPr/>
        <p:txBody>
          <a:bodyPr/>
          <a:lstStyle/>
          <a:p>
            <a:pPr marL="0" indent="0"/>
            <a:r>
              <a:rPr lang="de-DE" dirty="0"/>
              <a:t>Dominik Buchegger</a:t>
            </a:r>
          </a:p>
          <a:p>
            <a:pPr marL="0" indent="0"/>
            <a:r>
              <a:rPr lang="de-DE" b="0" dirty="0">
                <a:hlinkClick r:id="rId3"/>
              </a:rPr>
              <a:t>dominik.buchegger@student.unisg.ch</a:t>
            </a:r>
            <a:r>
              <a:rPr lang="de-DE" b="0" dirty="0"/>
              <a:t> </a:t>
            </a:r>
            <a:endParaRPr lang="de-DE" dirty="0"/>
          </a:p>
        </p:txBody>
      </p:sp>
    </p:spTree>
    <p:extLst>
      <p:ext uri="{BB962C8B-B14F-4D97-AF65-F5344CB8AC3E}">
        <p14:creationId xmlns:p14="http://schemas.microsoft.com/office/powerpoint/2010/main" val="39501331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3276F-645E-0245-FD41-5261B3D5F600}"/>
              </a:ext>
            </a:extLst>
          </p:cNvPr>
          <p:cNvSpPr>
            <a:spLocks noGrp="1"/>
          </p:cNvSpPr>
          <p:nvPr>
            <p:ph type="title"/>
          </p:nvPr>
        </p:nvSpPr>
        <p:spPr/>
        <p:txBody>
          <a:bodyPr/>
          <a:lstStyle/>
          <a:p>
            <a:r>
              <a:rPr lang="de-CH" dirty="0"/>
              <a:t>Python Library: </a:t>
            </a:r>
            <a:r>
              <a:rPr lang="de-CH" dirty="0" err="1"/>
              <a:t>requests</a:t>
            </a:r>
            <a:r>
              <a:rPr lang="de-CH" dirty="0"/>
              <a:t> 1/2</a:t>
            </a:r>
            <a:endParaRPr lang="en-GB" dirty="0"/>
          </a:p>
        </p:txBody>
      </p:sp>
      <p:sp>
        <p:nvSpPr>
          <p:cNvPr id="3" name="Content Placeholder 2">
            <a:extLst>
              <a:ext uri="{FF2B5EF4-FFF2-40B4-BE49-F238E27FC236}">
                <a16:creationId xmlns:a16="http://schemas.microsoft.com/office/drawing/2014/main" id="{3BE6757C-FC4D-A73C-1685-40DF86B9FC9A}"/>
              </a:ext>
            </a:extLst>
          </p:cNvPr>
          <p:cNvSpPr>
            <a:spLocks noGrp="1"/>
          </p:cNvSpPr>
          <p:nvPr>
            <p:ph sz="half" idx="1"/>
          </p:nvPr>
        </p:nvSpPr>
        <p:spPr>
          <a:solidFill>
            <a:schemeClr val="tx1">
              <a:lumMod val="75000"/>
              <a:lumOff val="25000"/>
            </a:schemeClr>
          </a:solidFill>
        </p:spPr>
        <p:txBody>
          <a:bodyPr>
            <a:noAutofit/>
          </a:bodyPr>
          <a:lstStyle/>
          <a:p>
            <a:pPr marL="0" indent="0"/>
            <a:r>
              <a:rPr lang="en-GB" sz="1200" dirty="0">
                <a:solidFill>
                  <a:srgbClr val="D4D4D4"/>
                </a:solidFill>
              </a:rPr>
              <a:t>Interact with web services &amp; APIs by sending HTTP requests…</a:t>
            </a:r>
          </a:p>
          <a:p>
            <a:pPr marL="0" indent="0"/>
            <a:r>
              <a:rPr lang="en-GB" sz="1200" b="0" dirty="0">
                <a:solidFill>
                  <a:srgbClr val="C586C0"/>
                </a:solidFill>
                <a:effectLst/>
                <a:latin typeface="Consolas" panose="020B0609020204030204" pitchFamily="49" charset="0"/>
              </a:rPr>
              <a:t>import</a:t>
            </a:r>
            <a:r>
              <a:rPr lang="en-GB" sz="1200" b="0" dirty="0">
                <a:solidFill>
                  <a:srgbClr val="D4D4D4"/>
                </a:solidFill>
                <a:effectLst/>
                <a:latin typeface="Consolas" panose="020B0609020204030204" pitchFamily="49" charset="0"/>
              </a:rPr>
              <a:t> </a:t>
            </a:r>
            <a:r>
              <a:rPr lang="en-GB" sz="1200" b="0" dirty="0">
                <a:solidFill>
                  <a:srgbClr val="4EC9B0"/>
                </a:solidFill>
                <a:effectLst/>
                <a:latin typeface="Consolas" panose="020B0609020204030204" pitchFamily="49" charset="0"/>
              </a:rPr>
              <a:t>requests</a:t>
            </a:r>
            <a:endParaRPr lang="en-GB" sz="1200" dirty="0"/>
          </a:p>
          <a:p>
            <a:pPr marL="0" indent="0"/>
            <a:r>
              <a:rPr lang="en-GB" sz="1200" b="0" dirty="0" err="1">
                <a:solidFill>
                  <a:srgbClr val="9CDCFE"/>
                </a:solidFill>
                <a:effectLst/>
                <a:latin typeface="Consolas" panose="020B0609020204030204" pitchFamily="49" charset="0"/>
              </a:rPr>
              <a:t>url</a:t>
            </a:r>
            <a:r>
              <a:rPr lang="en-GB" sz="1200" b="0" dirty="0">
                <a:solidFill>
                  <a:srgbClr val="D4D4D4"/>
                </a:solidFill>
                <a:effectLst/>
                <a:latin typeface="Consolas" panose="020B0609020204030204" pitchFamily="49" charset="0"/>
              </a:rPr>
              <a:t> = </a:t>
            </a:r>
            <a:r>
              <a:rPr lang="en-GB" sz="1200" b="0" dirty="0">
                <a:solidFill>
                  <a:srgbClr val="CE9178"/>
                </a:solidFill>
                <a:effectLst/>
                <a:latin typeface="Consolas" panose="020B0609020204030204" pitchFamily="49" charset="0"/>
              </a:rPr>
              <a:t>"https://httpbin.org/get"</a:t>
            </a:r>
            <a:endParaRPr lang="en-GB" sz="1200" b="0" dirty="0">
              <a:solidFill>
                <a:srgbClr val="D4D4D4"/>
              </a:solidFill>
              <a:effectLst/>
              <a:latin typeface="Consolas" panose="020B0609020204030204" pitchFamily="49" charset="0"/>
            </a:endParaRPr>
          </a:p>
          <a:p>
            <a:pPr marL="0" indent="0"/>
            <a:r>
              <a:rPr lang="en-GB" sz="1200" b="0" dirty="0">
                <a:solidFill>
                  <a:srgbClr val="9CDCFE"/>
                </a:solidFill>
                <a:effectLst/>
                <a:latin typeface="Consolas" panose="020B0609020204030204" pitchFamily="49" charset="0"/>
              </a:rPr>
              <a:t>r</a:t>
            </a:r>
            <a:r>
              <a:rPr lang="en-GB" sz="1200" b="0" dirty="0">
                <a:solidFill>
                  <a:srgbClr val="D4D4D4"/>
                </a:solidFill>
                <a:effectLst/>
                <a:latin typeface="Consolas" panose="020B0609020204030204" pitchFamily="49" charset="0"/>
              </a:rPr>
              <a:t> = </a:t>
            </a:r>
            <a:r>
              <a:rPr lang="en-GB" sz="1200" b="0" dirty="0" err="1">
                <a:solidFill>
                  <a:srgbClr val="4EC9B0"/>
                </a:solidFill>
                <a:effectLst/>
                <a:latin typeface="Consolas" panose="020B0609020204030204" pitchFamily="49" charset="0"/>
              </a:rPr>
              <a:t>requests</a:t>
            </a:r>
            <a:r>
              <a:rPr lang="en-GB" sz="1200" b="0" dirty="0" err="1">
                <a:solidFill>
                  <a:srgbClr val="D4D4D4"/>
                </a:solidFill>
                <a:effectLst/>
                <a:latin typeface="Consolas" panose="020B0609020204030204" pitchFamily="49" charset="0"/>
              </a:rPr>
              <a:t>.</a:t>
            </a:r>
            <a:r>
              <a:rPr lang="en-GB" sz="1200" b="0" dirty="0" err="1">
                <a:solidFill>
                  <a:srgbClr val="DCDCAA"/>
                </a:solidFill>
                <a:effectLst/>
                <a:latin typeface="Consolas" panose="020B0609020204030204" pitchFamily="49" charset="0"/>
              </a:rPr>
              <a:t>get</a:t>
            </a:r>
            <a:r>
              <a:rPr lang="en-GB" sz="1200" b="0" dirty="0">
                <a:solidFill>
                  <a:srgbClr val="D4D4D4"/>
                </a:solidFill>
                <a:effectLst/>
                <a:latin typeface="Consolas" panose="020B0609020204030204" pitchFamily="49" charset="0"/>
              </a:rPr>
              <a:t>(</a:t>
            </a:r>
            <a:r>
              <a:rPr lang="en-GB" sz="1200" b="0" dirty="0" err="1">
                <a:solidFill>
                  <a:srgbClr val="9CDCFE"/>
                </a:solidFill>
                <a:effectLst/>
                <a:latin typeface="Consolas" panose="020B0609020204030204" pitchFamily="49" charset="0"/>
              </a:rPr>
              <a:t>url</a:t>
            </a:r>
            <a:r>
              <a:rPr lang="en-GB" sz="1200" b="0" dirty="0">
                <a:solidFill>
                  <a:srgbClr val="D4D4D4"/>
                </a:solidFill>
                <a:effectLst/>
                <a:latin typeface="Consolas" panose="020B0609020204030204" pitchFamily="49" charset="0"/>
              </a:rPr>
              <a:t>)</a:t>
            </a:r>
          </a:p>
          <a:p>
            <a:endParaRPr lang="en-GB" sz="1200" dirty="0">
              <a:solidFill>
                <a:srgbClr val="D4D4D4"/>
              </a:solidFill>
              <a:latin typeface="Consolas" panose="020B0609020204030204" pitchFamily="49" charset="0"/>
            </a:endParaRPr>
          </a:p>
          <a:p>
            <a:r>
              <a:rPr lang="en-GB" sz="1200" dirty="0">
                <a:solidFill>
                  <a:srgbClr val="D4D4D4"/>
                </a:solidFill>
              </a:rPr>
              <a:t>…and receiving HTTP responses:</a:t>
            </a:r>
            <a:endParaRPr lang="en-GB" sz="1200" b="0" dirty="0">
              <a:solidFill>
                <a:srgbClr val="D4D4D4"/>
              </a:solidFill>
              <a:effectLst/>
              <a:latin typeface="Consolas" panose="020B0609020204030204" pitchFamily="49" charset="0"/>
            </a:endParaRPr>
          </a:p>
          <a:p>
            <a:pPr>
              <a:tabLst>
                <a:tab pos="1522413" algn="l"/>
                <a:tab pos="1792288" algn="l"/>
              </a:tabLst>
            </a:pPr>
            <a:r>
              <a:rPr lang="fr-FR" sz="1200" b="0" dirty="0">
                <a:solidFill>
                  <a:srgbClr val="DCDCAA"/>
                </a:solidFill>
                <a:effectLst/>
                <a:latin typeface="Consolas" panose="020B0609020204030204" pitchFamily="49" charset="0"/>
              </a:rPr>
              <a:t>print</a:t>
            </a:r>
            <a:r>
              <a:rPr lang="fr-FR" sz="1200" b="0" dirty="0">
                <a:solidFill>
                  <a:srgbClr val="D4D4D4"/>
                </a:solidFill>
                <a:effectLst/>
                <a:latin typeface="Consolas" panose="020B0609020204030204" pitchFamily="49" charset="0"/>
              </a:rPr>
              <a:t>(</a:t>
            </a:r>
            <a:r>
              <a:rPr lang="fr-FR" sz="1200" b="0" dirty="0">
                <a:solidFill>
                  <a:srgbClr val="9CDCFE"/>
                </a:solidFill>
                <a:effectLst/>
                <a:latin typeface="Consolas" panose="020B0609020204030204" pitchFamily="49" charset="0"/>
              </a:rPr>
              <a:t>r</a:t>
            </a:r>
            <a:r>
              <a:rPr lang="fr-FR" sz="1200" b="0" dirty="0">
                <a:solidFill>
                  <a:srgbClr val="D4D4D4"/>
                </a:solidFill>
                <a:effectLst/>
                <a:latin typeface="Consolas" panose="020B0609020204030204" pitchFamily="49" charset="0"/>
              </a:rPr>
              <a:t>)</a:t>
            </a:r>
            <a:r>
              <a:rPr lang="fr-FR" sz="1200" dirty="0">
                <a:solidFill>
                  <a:srgbClr val="D4D4D4"/>
                </a:solidFill>
                <a:latin typeface="Consolas" panose="020B0609020204030204" pitchFamily="49" charset="0"/>
              </a:rPr>
              <a:t>		</a:t>
            </a:r>
            <a:r>
              <a:rPr lang="en-GB" sz="1200" dirty="0">
                <a:solidFill>
                  <a:srgbClr val="D4D4D4"/>
                </a:solidFill>
              </a:rPr>
              <a:t>&gt;   &lt;Response [200]&gt;</a:t>
            </a:r>
            <a:endParaRPr lang="fr-FR" sz="1200" dirty="0">
              <a:solidFill>
                <a:srgbClr val="D4D4D4"/>
              </a:solidFill>
            </a:endParaRPr>
          </a:p>
          <a:p>
            <a:pPr>
              <a:tabLst>
                <a:tab pos="1792288" algn="l"/>
              </a:tabLst>
            </a:pPr>
            <a:r>
              <a:rPr lang="fr-FR" sz="1200" b="0" dirty="0">
                <a:solidFill>
                  <a:srgbClr val="DCDCAA"/>
                </a:solidFill>
                <a:effectLst/>
                <a:latin typeface="Consolas" panose="020B0609020204030204" pitchFamily="49" charset="0"/>
              </a:rPr>
              <a:t>print</a:t>
            </a:r>
            <a:r>
              <a:rPr lang="fr-FR" sz="1200" b="0" dirty="0">
                <a:solidFill>
                  <a:srgbClr val="D4D4D4"/>
                </a:solidFill>
                <a:effectLst/>
                <a:latin typeface="Consolas" panose="020B0609020204030204" pitchFamily="49" charset="0"/>
              </a:rPr>
              <a:t>(</a:t>
            </a:r>
            <a:r>
              <a:rPr lang="fr-FR" sz="1200" b="0" dirty="0">
                <a:solidFill>
                  <a:srgbClr val="9CDCFE"/>
                </a:solidFill>
                <a:effectLst/>
                <a:latin typeface="Consolas" panose="020B0609020204030204" pitchFamily="49" charset="0"/>
              </a:rPr>
              <a:t>r</a:t>
            </a:r>
            <a:r>
              <a:rPr lang="fr-FR" sz="1200" b="0" dirty="0">
                <a:solidFill>
                  <a:srgbClr val="D4D4D4"/>
                </a:solidFill>
                <a:effectLst/>
                <a:latin typeface="Consolas" panose="020B0609020204030204" pitchFamily="49" charset="0"/>
              </a:rPr>
              <a:t>.</a:t>
            </a:r>
            <a:r>
              <a:rPr lang="fr-FR" sz="1200" b="0" dirty="0">
                <a:solidFill>
                  <a:srgbClr val="9CDCFE"/>
                </a:solidFill>
                <a:effectLst/>
                <a:latin typeface="Consolas" panose="020B0609020204030204" pitchFamily="49" charset="0"/>
              </a:rPr>
              <a:t>status_code</a:t>
            </a:r>
            <a:r>
              <a:rPr lang="fr-FR" sz="1200" b="0" dirty="0">
                <a:solidFill>
                  <a:srgbClr val="D4D4D4"/>
                </a:solidFill>
                <a:effectLst/>
                <a:latin typeface="Consolas" panose="020B0609020204030204" pitchFamily="49" charset="0"/>
              </a:rPr>
              <a:t>) 	</a:t>
            </a:r>
            <a:r>
              <a:rPr lang="en-GB" sz="1200" dirty="0">
                <a:solidFill>
                  <a:srgbClr val="D4D4D4"/>
                </a:solidFill>
              </a:rPr>
              <a:t>&gt;   200</a:t>
            </a:r>
          </a:p>
          <a:p>
            <a:pPr>
              <a:tabLst>
                <a:tab pos="1792288" algn="l"/>
              </a:tabLst>
            </a:pPr>
            <a:r>
              <a:rPr lang="fr-FR" sz="1200" b="0" dirty="0">
                <a:solidFill>
                  <a:srgbClr val="DCDCAA"/>
                </a:solidFill>
                <a:effectLst/>
                <a:latin typeface="Consolas" panose="020B0609020204030204" pitchFamily="49" charset="0"/>
              </a:rPr>
              <a:t>print</a:t>
            </a:r>
            <a:r>
              <a:rPr lang="fr-FR" sz="1200" b="0" dirty="0">
                <a:solidFill>
                  <a:srgbClr val="D4D4D4"/>
                </a:solidFill>
                <a:effectLst/>
                <a:latin typeface="Consolas" panose="020B0609020204030204" pitchFamily="49" charset="0"/>
              </a:rPr>
              <a:t>(</a:t>
            </a:r>
            <a:r>
              <a:rPr lang="fr-FR" sz="1200" b="0" dirty="0">
                <a:solidFill>
                  <a:srgbClr val="9CDCFE"/>
                </a:solidFill>
                <a:effectLst/>
                <a:latin typeface="Consolas" panose="020B0609020204030204" pitchFamily="49" charset="0"/>
              </a:rPr>
              <a:t>r</a:t>
            </a:r>
            <a:r>
              <a:rPr lang="fr-FR" sz="1200" b="0" dirty="0">
                <a:solidFill>
                  <a:srgbClr val="D4D4D4"/>
                </a:solidFill>
                <a:effectLst/>
                <a:latin typeface="Consolas" panose="020B0609020204030204" pitchFamily="49" charset="0"/>
              </a:rPr>
              <a:t>.raw)	</a:t>
            </a:r>
            <a:r>
              <a:rPr lang="en-GB" sz="1200" dirty="0">
                <a:solidFill>
                  <a:srgbClr val="D4D4D4"/>
                </a:solidFill>
              </a:rPr>
              <a:t>&gt;   &lt;urllib3.response.HTTPRes…</a:t>
            </a:r>
            <a:endParaRPr lang="fr-FR" sz="1200" dirty="0">
              <a:solidFill>
                <a:srgbClr val="D4D4D4"/>
              </a:solidFill>
            </a:endParaRPr>
          </a:p>
          <a:p>
            <a:pPr>
              <a:tabLst>
                <a:tab pos="1792288" algn="l"/>
              </a:tabLst>
            </a:pPr>
            <a:r>
              <a:rPr lang="fr-FR" sz="1200" b="0" dirty="0">
                <a:solidFill>
                  <a:srgbClr val="DCDCAA"/>
                </a:solidFill>
                <a:effectLst/>
                <a:latin typeface="Consolas" panose="020B0609020204030204" pitchFamily="49" charset="0"/>
              </a:rPr>
              <a:t>print</a:t>
            </a:r>
            <a:r>
              <a:rPr lang="fr-FR" sz="1200" b="0" dirty="0">
                <a:solidFill>
                  <a:srgbClr val="D4D4D4"/>
                </a:solidFill>
                <a:effectLst/>
                <a:latin typeface="Consolas" panose="020B0609020204030204" pitchFamily="49" charset="0"/>
              </a:rPr>
              <a:t>(r.text)	</a:t>
            </a:r>
            <a:r>
              <a:rPr lang="en-GB" sz="1200" dirty="0">
                <a:solidFill>
                  <a:srgbClr val="D4D4D4"/>
                </a:solidFill>
              </a:rPr>
              <a:t>&gt;    {"</a:t>
            </a:r>
            <a:r>
              <a:rPr lang="en-GB" sz="1200" dirty="0" err="1">
                <a:solidFill>
                  <a:srgbClr val="D4D4D4"/>
                </a:solidFill>
              </a:rPr>
              <a:t>args</a:t>
            </a:r>
            <a:r>
              <a:rPr lang="en-GB" sz="1200" dirty="0">
                <a:solidFill>
                  <a:srgbClr val="D4D4D4"/>
                </a:solidFill>
              </a:rPr>
              <a:t>": {}, "headers": {"</a:t>
            </a:r>
            <a:r>
              <a:rPr lang="en-GB" sz="1200" dirty="0" err="1">
                <a:solidFill>
                  <a:srgbClr val="D4D4D4"/>
                </a:solidFill>
              </a:rPr>
              <a:t>Acc</a:t>
            </a:r>
            <a:r>
              <a:rPr lang="en-GB" sz="1200" dirty="0">
                <a:solidFill>
                  <a:srgbClr val="D4D4D4"/>
                </a:solidFill>
              </a:rPr>
              <a:t>…</a:t>
            </a:r>
            <a:endParaRPr lang="fr-FR" sz="1200" b="0" dirty="0">
              <a:solidFill>
                <a:srgbClr val="D4D4D4"/>
              </a:solidFill>
              <a:effectLst/>
              <a:latin typeface="Consolas" panose="020B0609020204030204" pitchFamily="49" charset="0"/>
            </a:endParaRPr>
          </a:p>
          <a:p>
            <a:pPr>
              <a:tabLst>
                <a:tab pos="1792288" algn="l"/>
              </a:tabLst>
            </a:pPr>
            <a:r>
              <a:rPr lang="fr-FR" sz="1200" b="0" dirty="0">
                <a:solidFill>
                  <a:srgbClr val="DCDCAA"/>
                </a:solidFill>
                <a:effectLst/>
                <a:latin typeface="Consolas" panose="020B0609020204030204" pitchFamily="49" charset="0"/>
              </a:rPr>
              <a:t>print</a:t>
            </a:r>
            <a:r>
              <a:rPr lang="fr-FR" sz="1200" b="0" dirty="0">
                <a:solidFill>
                  <a:srgbClr val="D4D4D4"/>
                </a:solidFill>
                <a:effectLst/>
                <a:latin typeface="Consolas" panose="020B0609020204030204" pitchFamily="49" charset="0"/>
              </a:rPr>
              <a:t>(r.content)	</a:t>
            </a:r>
            <a:r>
              <a:rPr lang="en-GB" sz="1200" dirty="0">
                <a:solidFill>
                  <a:srgbClr val="D4D4D4"/>
                </a:solidFill>
              </a:rPr>
              <a:t>&gt;    </a:t>
            </a:r>
            <a:r>
              <a:rPr lang="pt-BR" sz="1200" dirty="0">
                <a:solidFill>
                  <a:srgbClr val="D4D4D4"/>
                </a:solidFill>
              </a:rPr>
              <a:t>b'{\n  "args": {}, \n  "header…</a:t>
            </a:r>
            <a:endParaRPr lang="en-GB" sz="1200" dirty="0">
              <a:solidFill>
                <a:srgbClr val="D4D4D4"/>
              </a:solidFill>
            </a:endParaRPr>
          </a:p>
          <a:p>
            <a:pPr marL="285750" indent="-285750">
              <a:buFont typeface="Wingdings" panose="05000000000000000000" pitchFamily="2" charset="2"/>
              <a:buChar char="§"/>
            </a:pPr>
            <a:endParaRPr lang="en-GB" sz="1200" dirty="0"/>
          </a:p>
          <a:p>
            <a:pPr marL="0" indent="0"/>
            <a:r>
              <a:rPr lang="en-GB" sz="1200" dirty="0">
                <a:solidFill>
                  <a:srgbClr val="D4D4D4"/>
                </a:solidFill>
              </a:rPr>
              <a:t>All of these methods have a use-case, however for us they are not all equally easy to read and understand.</a:t>
            </a:r>
          </a:p>
        </p:txBody>
      </p:sp>
      <p:sp>
        <p:nvSpPr>
          <p:cNvPr id="4" name="Content Placeholder 3">
            <a:extLst>
              <a:ext uri="{FF2B5EF4-FFF2-40B4-BE49-F238E27FC236}">
                <a16:creationId xmlns:a16="http://schemas.microsoft.com/office/drawing/2014/main" id="{39A97831-4FD2-5A3B-7C54-4C13FD29548E}"/>
              </a:ext>
            </a:extLst>
          </p:cNvPr>
          <p:cNvSpPr>
            <a:spLocks noGrp="1"/>
          </p:cNvSpPr>
          <p:nvPr>
            <p:ph sz="half" idx="2"/>
          </p:nvPr>
        </p:nvSpPr>
        <p:spPr>
          <a:solidFill>
            <a:schemeClr val="tx1">
              <a:lumMod val="75000"/>
              <a:lumOff val="25000"/>
            </a:schemeClr>
          </a:solidFill>
        </p:spPr>
        <p:txBody>
          <a:bodyPr>
            <a:noAutofit/>
          </a:bodyPr>
          <a:lstStyle/>
          <a:p>
            <a:pPr marL="0" indent="0"/>
            <a:r>
              <a:rPr lang="en-GB" sz="1200" dirty="0">
                <a:solidFill>
                  <a:srgbClr val="D4D4D4"/>
                </a:solidFill>
              </a:rPr>
              <a:t>A common response format for data is JSON, which is easy for humans &amp; machines to read and write.</a:t>
            </a:r>
          </a:p>
          <a:p>
            <a:pPr marL="0" indent="0"/>
            <a:endParaRPr lang="en-GB" sz="1200" dirty="0">
              <a:solidFill>
                <a:srgbClr val="D4D4D4"/>
              </a:solidFill>
            </a:endParaRPr>
          </a:p>
          <a:p>
            <a:pPr marL="0" indent="0"/>
            <a:r>
              <a:rPr lang="en-GB" sz="1200" dirty="0">
                <a:solidFill>
                  <a:srgbClr val="D4D4D4"/>
                </a:solidFill>
              </a:rPr>
              <a:t>To properly work with such data we need to parse it into a suitable python data structure – a dictionary.</a:t>
            </a:r>
          </a:p>
          <a:p>
            <a:endParaRPr lang="en-GB" sz="1200" dirty="0"/>
          </a:p>
          <a:p>
            <a:r>
              <a:rPr lang="fr-FR" sz="1200" b="0" dirty="0">
                <a:solidFill>
                  <a:srgbClr val="9CDCFE"/>
                </a:solidFill>
                <a:effectLst/>
                <a:latin typeface="Consolas" panose="020B0609020204030204" pitchFamily="49" charset="0"/>
              </a:rPr>
              <a:t>content</a:t>
            </a:r>
            <a:r>
              <a:rPr lang="fr-FR" sz="1200" b="0" dirty="0">
                <a:solidFill>
                  <a:srgbClr val="D4D4D4"/>
                </a:solidFill>
                <a:effectLst/>
                <a:latin typeface="Consolas" panose="020B0609020204030204" pitchFamily="49" charset="0"/>
              </a:rPr>
              <a:t> = </a:t>
            </a:r>
            <a:r>
              <a:rPr lang="fr-FR" sz="1200" b="0" dirty="0">
                <a:solidFill>
                  <a:srgbClr val="9CDCFE"/>
                </a:solidFill>
                <a:effectLst/>
                <a:latin typeface="Consolas" panose="020B0609020204030204" pitchFamily="49" charset="0"/>
              </a:rPr>
              <a:t>r</a:t>
            </a:r>
            <a:r>
              <a:rPr lang="fr-FR" sz="1200" b="0" dirty="0">
                <a:solidFill>
                  <a:srgbClr val="D4D4D4"/>
                </a:solidFill>
                <a:effectLst/>
                <a:latin typeface="Consolas" panose="020B0609020204030204" pitchFamily="49" charset="0"/>
              </a:rPr>
              <a:t>.</a:t>
            </a:r>
            <a:r>
              <a:rPr lang="fr-FR" sz="1200" b="0" dirty="0">
                <a:solidFill>
                  <a:srgbClr val="DCDCAA"/>
                </a:solidFill>
                <a:effectLst/>
                <a:latin typeface="Consolas" panose="020B0609020204030204" pitchFamily="49" charset="0"/>
              </a:rPr>
              <a:t>json</a:t>
            </a:r>
            <a:r>
              <a:rPr lang="fr-FR" sz="1200" b="0" dirty="0">
                <a:solidFill>
                  <a:srgbClr val="D4D4D4"/>
                </a:solidFill>
                <a:effectLst/>
                <a:latin typeface="Consolas" panose="020B0609020204030204" pitchFamily="49" charset="0"/>
              </a:rPr>
              <a:t>()</a:t>
            </a:r>
          </a:p>
          <a:p>
            <a:endParaRPr lang="en-GB" sz="1200" b="0" dirty="0">
              <a:solidFill>
                <a:srgbClr val="D4D4D4"/>
              </a:solidFill>
              <a:effectLst/>
              <a:latin typeface="Consolas" panose="020B0609020204030204" pitchFamily="49" charset="0"/>
            </a:endParaRPr>
          </a:p>
          <a:p>
            <a:pPr marL="0" indent="0"/>
            <a:r>
              <a:rPr lang="en-GB" sz="1200" dirty="0">
                <a:solidFill>
                  <a:srgbClr val="D4D4D4"/>
                </a:solidFill>
              </a:rPr>
              <a:t>Remember that you can access elements in a dictionary with their key. E.g. you can access the </a:t>
            </a:r>
            <a:r>
              <a:rPr lang="en-GB" sz="1200" dirty="0" err="1">
                <a:solidFill>
                  <a:srgbClr val="D4D4D4"/>
                </a:solidFill>
              </a:rPr>
              <a:t>url</a:t>
            </a:r>
            <a:r>
              <a:rPr lang="en-GB" sz="1200" dirty="0">
                <a:solidFill>
                  <a:srgbClr val="D4D4D4"/>
                </a:solidFill>
              </a:rPr>
              <a:t> with the key '</a:t>
            </a:r>
            <a:r>
              <a:rPr lang="en-GB" sz="1200" dirty="0" err="1">
                <a:solidFill>
                  <a:srgbClr val="D4D4D4"/>
                </a:solidFill>
              </a:rPr>
              <a:t>url</a:t>
            </a:r>
            <a:r>
              <a:rPr lang="en-GB" sz="1200" dirty="0">
                <a:solidFill>
                  <a:srgbClr val="D4D4D4"/>
                </a:solidFill>
              </a:rPr>
              <a:t>' or the header host with the nested keys 'headers’ &amp; 'Host'.</a:t>
            </a:r>
          </a:p>
          <a:p>
            <a:endParaRPr lang="en-GB" sz="1200" dirty="0"/>
          </a:p>
          <a:p>
            <a:pPr>
              <a:tabLst>
                <a:tab pos="2330450" algn="l"/>
              </a:tabLst>
            </a:pPr>
            <a:r>
              <a:rPr lang="en-GB" sz="1200" b="0" dirty="0">
                <a:solidFill>
                  <a:srgbClr val="9CDCFE"/>
                </a:solidFill>
                <a:effectLst/>
                <a:latin typeface="Consolas" panose="020B0609020204030204" pitchFamily="49" charset="0"/>
              </a:rPr>
              <a:t>content</a:t>
            </a:r>
            <a:r>
              <a:rPr lang="en-GB" sz="1200" b="0" dirty="0">
                <a:solidFill>
                  <a:srgbClr val="D4D4D4"/>
                </a:solidFill>
                <a:effectLst/>
                <a:latin typeface="Consolas" panose="020B0609020204030204" pitchFamily="49" charset="0"/>
              </a:rPr>
              <a:t>[</a:t>
            </a:r>
            <a:r>
              <a:rPr lang="en-GB" sz="1200" b="0" dirty="0">
                <a:solidFill>
                  <a:srgbClr val="CE9178"/>
                </a:solidFill>
                <a:effectLst/>
                <a:latin typeface="Consolas" panose="020B0609020204030204" pitchFamily="49" charset="0"/>
              </a:rPr>
              <a:t>'</a:t>
            </a:r>
            <a:r>
              <a:rPr lang="en-GB" sz="1200" b="0" dirty="0" err="1">
                <a:solidFill>
                  <a:srgbClr val="CE9178"/>
                </a:solidFill>
                <a:effectLst/>
                <a:latin typeface="Consolas" panose="020B0609020204030204" pitchFamily="49" charset="0"/>
              </a:rPr>
              <a:t>url</a:t>
            </a:r>
            <a:r>
              <a:rPr lang="en-GB" sz="1200" b="0" dirty="0">
                <a:solidFill>
                  <a:srgbClr val="CE9178"/>
                </a:solidFill>
                <a:effectLst/>
                <a:latin typeface="Consolas" panose="020B0609020204030204" pitchFamily="49" charset="0"/>
              </a:rPr>
              <a:t>'</a:t>
            </a:r>
            <a:r>
              <a:rPr lang="en-GB" sz="1200" b="0" dirty="0">
                <a:solidFill>
                  <a:srgbClr val="D4D4D4"/>
                </a:solidFill>
                <a:effectLst/>
                <a:latin typeface="Consolas" panose="020B0609020204030204" pitchFamily="49" charset="0"/>
              </a:rPr>
              <a:t>]	</a:t>
            </a:r>
            <a:r>
              <a:rPr lang="en-GB" sz="1200" dirty="0">
                <a:solidFill>
                  <a:srgbClr val="D4D4D4"/>
                </a:solidFill>
              </a:rPr>
              <a:t>&gt;   'https://httpbin.org/get’</a:t>
            </a:r>
          </a:p>
          <a:p>
            <a:pPr>
              <a:tabLst>
                <a:tab pos="2330450" algn="l"/>
              </a:tabLst>
            </a:pPr>
            <a:r>
              <a:rPr lang="en-GB" sz="1200" b="0" dirty="0">
                <a:solidFill>
                  <a:srgbClr val="9CDCFE"/>
                </a:solidFill>
                <a:effectLst/>
                <a:latin typeface="Consolas" panose="020B0609020204030204" pitchFamily="49" charset="0"/>
              </a:rPr>
              <a:t>content</a:t>
            </a:r>
            <a:r>
              <a:rPr lang="en-GB" sz="1200" b="0" dirty="0">
                <a:solidFill>
                  <a:srgbClr val="D4D4D4"/>
                </a:solidFill>
                <a:effectLst/>
                <a:latin typeface="Consolas" panose="020B0609020204030204" pitchFamily="49" charset="0"/>
              </a:rPr>
              <a:t>[</a:t>
            </a:r>
            <a:r>
              <a:rPr lang="en-GB" sz="1200" b="0" dirty="0">
                <a:solidFill>
                  <a:srgbClr val="CE9178"/>
                </a:solidFill>
                <a:effectLst/>
                <a:latin typeface="Consolas" panose="020B0609020204030204" pitchFamily="49" charset="0"/>
              </a:rPr>
              <a:t>'headers'</a:t>
            </a:r>
            <a:r>
              <a:rPr lang="en-GB" sz="1200" b="0" dirty="0">
                <a:solidFill>
                  <a:srgbClr val="D4D4D4"/>
                </a:solidFill>
                <a:effectLst/>
                <a:latin typeface="Consolas" panose="020B0609020204030204" pitchFamily="49" charset="0"/>
              </a:rPr>
              <a:t>][</a:t>
            </a:r>
            <a:r>
              <a:rPr lang="en-GB" sz="1200" b="0" dirty="0">
                <a:solidFill>
                  <a:srgbClr val="CE9178"/>
                </a:solidFill>
                <a:effectLst/>
                <a:latin typeface="Consolas" panose="020B0609020204030204" pitchFamily="49" charset="0"/>
              </a:rPr>
              <a:t>'Host'</a:t>
            </a:r>
            <a:r>
              <a:rPr lang="en-GB" sz="1200" b="0" dirty="0">
                <a:solidFill>
                  <a:srgbClr val="D4D4D4"/>
                </a:solidFill>
                <a:effectLst/>
                <a:latin typeface="Consolas" panose="020B0609020204030204" pitchFamily="49" charset="0"/>
              </a:rPr>
              <a:t>]	</a:t>
            </a:r>
            <a:r>
              <a:rPr lang="en-GB" sz="1200" dirty="0">
                <a:solidFill>
                  <a:srgbClr val="D4D4D4"/>
                </a:solidFill>
              </a:rPr>
              <a:t>&gt;   'httpbin.org'</a:t>
            </a:r>
          </a:p>
          <a:p>
            <a:endParaRPr lang="en-GB" sz="1200" b="0" dirty="0">
              <a:solidFill>
                <a:srgbClr val="D4D4D4"/>
              </a:solidFill>
              <a:effectLst/>
              <a:latin typeface="Consolas" panose="020B0609020204030204" pitchFamily="49" charset="0"/>
            </a:endParaRPr>
          </a:p>
        </p:txBody>
      </p:sp>
      <p:sp>
        <p:nvSpPr>
          <p:cNvPr id="5" name="Slide Number Placeholder 4">
            <a:extLst>
              <a:ext uri="{FF2B5EF4-FFF2-40B4-BE49-F238E27FC236}">
                <a16:creationId xmlns:a16="http://schemas.microsoft.com/office/drawing/2014/main" id="{A1EBED19-A87B-3FE6-F811-E436D48C851D}"/>
              </a:ext>
            </a:extLst>
          </p:cNvPr>
          <p:cNvSpPr>
            <a:spLocks noGrp="1"/>
          </p:cNvSpPr>
          <p:nvPr>
            <p:ph type="sldNum" sz="quarter" idx="16"/>
          </p:nvPr>
        </p:nvSpPr>
        <p:spPr/>
        <p:txBody>
          <a:bodyPr/>
          <a:lstStyle/>
          <a:p>
            <a:fld id="{7559FC98-AF75-4A00-A03C-DF9FEBF6BCB9}" type="slidenum">
              <a:rPr lang="en-GB" smtClean="0"/>
              <a:pPr/>
              <a:t>4</a:t>
            </a:fld>
            <a:endParaRPr lang="en-GB"/>
          </a:p>
        </p:txBody>
      </p:sp>
      <p:sp>
        <p:nvSpPr>
          <p:cNvPr id="6" name="Text Placeholder 5">
            <a:extLst>
              <a:ext uri="{FF2B5EF4-FFF2-40B4-BE49-F238E27FC236}">
                <a16:creationId xmlns:a16="http://schemas.microsoft.com/office/drawing/2014/main" id="{D0A0BEDC-088F-F457-9941-1B7B5564D509}"/>
              </a:ext>
            </a:extLst>
          </p:cNvPr>
          <p:cNvSpPr>
            <a:spLocks noGrp="1"/>
          </p:cNvSpPr>
          <p:nvPr>
            <p:ph type="body" sz="quarter" idx="10"/>
          </p:nvPr>
        </p:nvSpPr>
        <p:spPr/>
        <p:txBody>
          <a:bodyPr/>
          <a:lstStyle/>
          <a:p>
            <a:endParaRPr lang="en-GB"/>
          </a:p>
        </p:txBody>
      </p:sp>
      <p:sp>
        <p:nvSpPr>
          <p:cNvPr id="7" name="Text Placeholder 6">
            <a:extLst>
              <a:ext uri="{FF2B5EF4-FFF2-40B4-BE49-F238E27FC236}">
                <a16:creationId xmlns:a16="http://schemas.microsoft.com/office/drawing/2014/main" id="{29E70361-E8E8-4B53-4EE9-F792398B9C08}"/>
              </a:ext>
            </a:extLst>
          </p:cNvPr>
          <p:cNvSpPr>
            <a:spLocks noGrp="1"/>
          </p:cNvSpPr>
          <p:nvPr>
            <p:ph type="body" sz="quarter" idx="18"/>
          </p:nvPr>
        </p:nvSpPr>
        <p:spPr/>
        <p:txBody>
          <a:bodyPr/>
          <a:lstStyle/>
          <a:p>
            <a:r>
              <a:rPr lang="en-US" dirty="0"/>
              <a:t>requests</a:t>
            </a:r>
          </a:p>
        </p:txBody>
      </p:sp>
      <p:sp>
        <p:nvSpPr>
          <p:cNvPr id="8" name="Text Placeholder 7">
            <a:extLst>
              <a:ext uri="{FF2B5EF4-FFF2-40B4-BE49-F238E27FC236}">
                <a16:creationId xmlns:a16="http://schemas.microsoft.com/office/drawing/2014/main" id="{ABE45AE2-EBB1-C34C-E55F-085C8C13294D}"/>
              </a:ext>
            </a:extLst>
          </p:cNvPr>
          <p:cNvSpPr>
            <a:spLocks noGrp="1"/>
          </p:cNvSpPr>
          <p:nvPr>
            <p:ph type="body" sz="quarter" idx="19"/>
          </p:nvPr>
        </p:nvSpPr>
        <p:spPr/>
        <p:txBody>
          <a:bodyPr/>
          <a:lstStyle/>
          <a:p>
            <a:r>
              <a:rPr lang="de-CH" dirty="0"/>
              <a:t>.</a:t>
            </a:r>
            <a:r>
              <a:rPr lang="de-CH" dirty="0" err="1"/>
              <a:t>json</a:t>
            </a:r>
            <a:r>
              <a:rPr lang="de-CH" dirty="0"/>
              <a:t> </a:t>
            </a:r>
            <a:r>
              <a:rPr lang="de-CH" dirty="0" err="1"/>
              <a:t>method</a:t>
            </a:r>
            <a:endParaRPr lang="en-GB" dirty="0"/>
          </a:p>
        </p:txBody>
      </p:sp>
      <p:pic>
        <p:nvPicPr>
          <p:cNvPr id="9" name="Content Placeholder 3">
            <a:extLst>
              <a:ext uri="{FF2B5EF4-FFF2-40B4-BE49-F238E27FC236}">
                <a16:creationId xmlns:a16="http://schemas.microsoft.com/office/drawing/2014/main" id="{D9A7DCAD-8F05-A684-CD66-5FC9226CF6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18447" y="55529"/>
            <a:ext cx="3772597" cy="1043622"/>
          </a:xfrm>
          <a:prstGeom prst="rect">
            <a:avLst/>
          </a:prstGeom>
          <a:ln w="12700" cap="flat" cmpd="sng" algn="ctr">
            <a:solidFill>
              <a:srgbClr val="A0A0A0"/>
            </a:solidFill>
            <a:prstDash val="solid"/>
            <a:round/>
            <a:headEnd type="none" w="med" len="med"/>
            <a:tailEnd type="none" w="med" len="med"/>
          </a:ln>
        </p:spPr>
      </p:pic>
    </p:spTree>
    <p:extLst>
      <p:ext uri="{BB962C8B-B14F-4D97-AF65-F5344CB8AC3E}">
        <p14:creationId xmlns:p14="http://schemas.microsoft.com/office/powerpoint/2010/main" val="15390113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3276F-645E-0245-FD41-5261B3D5F600}"/>
              </a:ext>
            </a:extLst>
          </p:cNvPr>
          <p:cNvSpPr>
            <a:spLocks noGrp="1"/>
          </p:cNvSpPr>
          <p:nvPr>
            <p:ph type="title"/>
          </p:nvPr>
        </p:nvSpPr>
        <p:spPr/>
        <p:txBody>
          <a:bodyPr/>
          <a:lstStyle/>
          <a:p>
            <a:r>
              <a:rPr lang="de-CH" dirty="0"/>
              <a:t>Python Library: </a:t>
            </a:r>
            <a:r>
              <a:rPr lang="de-CH" dirty="0" err="1"/>
              <a:t>requests</a:t>
            </a:r>
            <a:r>
              <a:rPr lang="de-CH" dirty="0"/>
              <a:t> 2/2</a:t>
            </a:r>
            <a:endParaRPr lang="en-GB" dirty="0"/>
          </a:p>
        </p:txBody>
      </p:sp>
      <p:sp>
        <p:nvSpPr>
          <p:cNvPr id="3" name="Content Placeholder 2">
            <a:extLst>
              <a:ext uri="{FF2B5EF4-FFF2-40B4-BE49-F238E27FC236}">
                <a16:creationId xmlns:a16="http://schemas.microsoft.com/office/drawing/2014/main" id="{3BE6757C-FC4D-A73C-1685-40DF86B9FC9A}"/>
              </a:ext>
            </a:extLst>
          </p:cNvPr>
          <p:cNvSpPr>
            <a:spLocks noGrp="1"/>
          </p:cNvSpPr>
          <p:nvPr>
            <p:ph sz="half" idx="1"/>
          </p:nvPr>
        </p:nvSpPr>
        <p:spPr>
          <a:solidFill>
            <a:schemeClr val="tx1">
              <a:lumMod val="75000"/>
              <a:lumOff val="25000"/>
            </a:schemeClr>
          </a:solidFill>
        </p:spPr>
        <p:txBody>
          <a:bodyPr>
            <a:noAutofit/>
          </a:bodyPr>
          <a:lstStyle/>
          <a:p>
            <a:pPr marL="0" indent="0"/>
            <a:r>
              <a:rPr lang="en-GB" sz="1200" dirty="0">
                <a:solidFill>
                  <a:srgbClr val="D4D4D4"/>
                </a:solidFill>
              </a:rPr>
              <a:t>You can send parameters in an HTTP request. </a:t>
            </a:r>
            <a:r>
              <a:rPr lang="en-GB" sz="1200" i="1" dirty="0">
                <a:solidFill>
                  <a:srgbClr val="D4D4D4"/>
                </a:solidFill>
              </a:rPr>
              <a:t>The name of the variables link or parameters does not matter, but the </a:t>
            </a:r>
            <a:r>
              <a:rPr lang="en-GB" sz="1200" i="1" u="sng" dirty="0">
                <a:solidFill>
                  <a:srgbClr val="D4D4D4"/>
                </a:solidFill>
              </a:rPr>
              <a:t>types</a:t>
            </a:r>
            <a:r>
              <a:rPr lang="en-GB" sz="1200" i="1" dirty="0">
                <a:solidFill>
                  <a:srgbClr val="D4D4D4"/>
                </a:solidFill>
              </a:rPr>
              <a:t>, </a:t>
            </a:r>
            <a:r>
              <a:rPr lang="en-GB" sz="1200" i="1" u="sng" dirty="0">
                <a:solidFill>
                  <a:srgbClr val="D4D4D4"/>
                </a:solidFill>
              </a:rPr>
              <a:t>keys in parameters</a:t>
            </a:r>
            <a:r>
              <a:rPr lang="en-GB" sz="1200" i="1" dirty="0">
                <a:solidFill>
                  <a:srgbClr val="D4D4D4"/>
                </a:solidFill>
              </a:rPr>
              <a:t> and </a:t>
            </a:r>
            <a:r>
              <a:rPr lang="en-GB" sz="1200" i="1" u="sng" dirty="0">
                <a:solidFill>
                  <a:srgbClr val="D4D4D4"/>
                </a:solidFill>
              </a:rPr>
              <a:t>in the function the parameter params</a:t>
            </a:r>
            <a:r>
              <a:rPr lang="en-GB" sz="1200" i="1" dirty="0">
                <a:solidFill>
                  <a:srgbClr val="D4D4D4"/>
                </a:solidFill>
              </a:rPr>
              <a:t> do.</a:t>
            </a:r>
          </a:p>
          <a:p>
            <a:r>
              <a:rPr lang="en-GB" sz="1200" b="0" dirty="0">
                <a:solidFill>
                  <a:srgbClr val="9CDCFE"/>
                </a:solidFill>
                <a:effectLst/>
                <a:latin typeface="Consolas" panose="020B0609020204030204" pitchFamily="49" charset="0"/>
              </a:rPr>
              <a:t>link</a:t>
            </a:r>
            <a:r>
              <a:rPr lang="en-GB" sz="1200" b="0" dirty="0">
                <a:solidFill>
                  <a:srgbClr val="D4D4D4"/>
                </a:solidFill>
                <a:effectLst/>
                <a:latin typeface="Consolas" panose="020B0609020204030204" pitchFamily="49" charset="0"/>
              </a:rPr>
              <a:t> = </a:t>
            </a:r>
            <a:r>
              <a:rPr lang="en-GB" sz="1200" b="0" dirty="0">
                <a:solidFill>
                  <a:srgbClr val="CE9178"/>
                </a:solidFill>
                <a:effectLst/>
                <a:latin typeface="Consolas" panose="020B0609020204030204" pitchFamily="49" charset="0"/>
              </a:rPr>
              <a:t>"https://httpbin.org/get"</a:t>
            </a:r>
            <a:endParaRPr lang="en-GB" sz="1200" b="0" dirty="0">
              <a:solidFill>
                <a:srgbClr val="D4D4D4"/>
              </a:solidFill>
              <a:effectLst/>
              <a:latin typeface="Consolas" panose="020B0609020204030204" pitchFamily="49" charset="0"/>
            </a:endParaRPr>
          </a:p>
          <a:p>
            <a:r>
              <a:rPr lang="en-GB" sz="1200" b="0" dirty="0">
                <a:solidFill>
                  <a:srgbClr val="9CDCFE"/>
                </a:solidFill>
                <a:effectLst/>
                <a:latin typeface="Consolas" panose="020B0609020204030204" pitchFamily="49" charset="0"/>
              </a:rPr>
              <a:t>parameters</a:t>
            </a:r>
            <a:r>
              <a:rPr lang="en-GB" sz="1200" b="0" dirty="0">
                <a:solidFill>
                  <a:srgbClr val="D4D4D4"/>
                </a:solidFill>
                <a:effectLst/>
                <a:latin typeface="Consolas" panose="020B0609020204030204" pitchFamily="49" charset="0"/>
              </a:rPr>
              <a:t> = {</a:t>
            </a:r>
            <a:r>
              <a:rPr lang="en-GB" sz="1200" b="0" dirty="0">
                <a:solidFill>
                  <a:srgbClr val="CE9178"/>
                </a:solidFill>
                <a:effectLst/>
                <a:latin typeface="Consolas" panose="020B0609020204030204" pitchFamily="49" charset="0"/>
              </a:rPr>
              <a:t>"user"</a:t>
            </a:r>
            <a:r>
              <a:rPr lang="en-GB" sz="1200" b="0" dirty="0">
                <a:solidFill>
                  <a:srgbClr val="D4D4D4"/>
                </a:solidFill>
                <a:effectLst/>
                <a:latin typeface="Consolas" panose="020B0609020204030204" pitchFamily="49" charset="0"/>
              </a:rPr>
              <a:t>: </a:t>
            </a:r>
            <a:r>
              <a:rPr lang="en-GB" sz="1200" b="0" dirty="0">
                <a:solidFill>
                  <a:srgbClr val="CE9178"/>
                </a:solidFill>
                <a:effectLst/>
                <a:latin typeface="Consolas" panose="020B0609020204030204" pitchFamily="49" charset="0"/>
              </a:rPr>
              <a:t>"</a:t>
            </a:r>
            <a:r>
              <a:rPr lang="en-GB" sz="1200" b="0" dirty="0" err="1">
                <a:solidFill>
                  <a:srgbClr val="CE9178"/>
                </a:solidFill>
                <a:effectLst/>
                <a:latin typeface="Consolas" panose="020B0609020204030204" pitchFamily="49" charset="0"/>
              </a:rPr>
              <a:t>uname</a:t>
            </a:r>
            <a:r>
              <a:rPr lang="en-GB" sz="1200" b="0" dirty="0">
                <a:solidFill>
                  <a:srgbClr val="CE9178"/>
                </a:solidFill>
                <a:effectLst/>
                <a:latin typeface="Consolas" panose="020B0609020204030204" pitchFamily="49" charset="0"/>
              </a:rPr>
              <a:t>"</a:t>
            </a:r>
            <a:r>
              <a:rPr lang="en-GB" sz="1200" b="0" dirty="0">
                <a:solidFill>
                  <a:srgbClr val="D4D4D4"/>
                </a:solidFill>
                <a:effectLst/>
                <a:latin typeface="Consolas" panose="020B0609020204030204" pitchFamily="49" charset="0"/>
              </a:rPr>
              <a:t>, </a:t>
            </a:r>
            <a:r>
              <a:rPr lang="en-GB" sz="1200" b="0" dirty="0">
                <a:solidFill>
                  <a:srgbClr val="CE9178"/>
                </a:solidFill>
                <a:effectLst/>
                <a:latin typeface="Consolas" panose="020B0609020204030204" pitchFamily="49" charset="0"/>
              </a:rPr>
              <a:t>"pw"</a:t>
            </a:r>
            <a:r>
              <a:rPr lang="en-GB" sz="1200" b="0" dirty="0">
                <a:solidFill>
                  <a:srgbClr val="D4D4D4"/>
                </a:solidFill>
                <a:effectLst/>
                <a:latin typeface="Consolas" panose="020B0609020204030204" pitchFamily="49" charset="0"/>
              </a:rPr>
              <a:t>: </a:t>
            </a:r>
            <a:r>
              <a:rPr lang="en-GB" sz="1200" b="0" dirty="0">
                <a:solidFill>
                  <a:srgbClr val="CE9178"/>
                </a:solidFill>
                <a:effectLst/>
                <a:latin typeface="Consolas" panose="020B0609020204030204" pitchFamily="49" charset="0"/>
              </a:rPr>
              <a:t>"Test"</a:t>
            </a:r>
            <a:r>
              <a:rPr lang="en-GB" sz="1200" b="0" dirty="0">
                <a:solidFill>
                  <a:srgbClr val="D4D4D4"/>
                </a:solidFill>
                <a:effectLst/>
                <a:latin typeface="Consolas" panose="020B0609020204030204" pitchFamily="49" charset="0"/>
              </a:rPr>
              <a:t>}</a:t>
            </a:r>
          </a:p>
          <a:p>
            <a:r>
              <a:rPr lang="en-GB" sz="1200" b="0" dirty="0">
                <a:solidFill>
                  <a:srgbClr val="9CDCFE"/>
                </a:solidFill>
                <a:effectLst/>
                <a:latin typeface="Consolas" panose="020B0609020204030204" pitchFamily="49" charset="0"/>
              </a:rPr>
              <a:t>r</a:t>
            </a:r>
            <a:r>
              <a:rPr lang="en-GB" sz="1200" b="0" dirty="0">
                <a:solidFill>
                  <a:srgbClr val="D4D4D4"/>
                </a:solidFill>
                <a:effectLst/>
                <a:latin typeface="Consolas" panose="020B0609020204030204" pitchFamily="49" charset="0"/>
              </a:rPr>
              <a:t> = </a:t>
            </a:r>
            <a:r>
              <a:rPr lang="en-GB" sz="1200" b="0" dirty="0" err="1">
                <a:solidFill>
                  <a:srgbClr val="4EC9B0"/>
                </a:solidFill>
                <a:effectLst/>
                <a:latin typeface="Consolas" panose="020B0609020204030204" pitchFamily="49" charset="0"/>
              </a:rPr>
              <a:t>requests</a:t>
            </a:r>
            <a:r>
              <a:rPr lang="en-GB" sz="1200" b="0" dirty="0" err="1">
                <a:solidFill>
                  <a:srgbClr val="D4D4D4"/>
                </a:solidFill>
                <a:effectLst/>
                <a:latin typeface="Consolas" panose="020B0609020204030204" pitchFamily="49" charset="0"/>
              </a:rPr>
              <a:t>.</a:t>
            </a:r>
            <a:r>
              <a:rPr lang="en-GB" sz="1200" b="0" dirty="0" err="1">
                <a:solidFill>
                  <a:srgbClr val="DCDCAA"/>
                </a:solidFill>
                <a:effectLst/>
                <a:latin typeface="Consolas" panose="020B0609020204030204" pitchFamily="49" charset="0"/>
              </a:rPr>
              <a:t>get</a:t>
            </a:r>
            <a:r>
              <a:rPr lang="en-GB" sz="1200" b="0" dirty="0">
                <a:solidFill>
                  <a:srgbClr val="D4D4D4"/>
                </a:solidFill>
                <a:effectLst/>
                <a:latin typeface="Consolas" panose="020B0609020204030204" pitchFamily="49" charset="0"/>
              </a:rPr>
              <a:t>(</a:t>
            </a:r>
            <a:r>
              <a:rPr lang="en-GB" sz="1200" b="0" dirty="0">
                <a:solidFill>
                  <a:srgbClr val="9CDCFE"/>
                </a:solidFill>
                <a:effectLst/>
                <a:latin typeface="Consolas" panose="020B0609020204030204" pitchFamily="49" charset="0"/>
              </a:rPr>
              <a:t>link</a:t>
            </a:r>
            <a:r>
              <a:rPr lang="en-GB" sz="1200" b="0" dirty="0">
                <a:solidFill>
                  <a:srgbClr val="D4D4D4"/>
                </a:solidFill>
                <a:effectLst/>
                <a:latin typeface="Consolas" panose="020B0609020204030204" pitchFamily="49" charset="0"/>
              </a:rPr>
              <a:t>, </a:t>
            </a:r>
            <a:r>
              <a:rPr lang="en-GB" sz="1200" b="0" dirty="0">
                <a:solidFill>
                  <a:srgbClr val="9CDCFE"/>
                </a:solidFill>
                <a:effectLst/>
                <a:latin typeface="Consolas" panose="020B0609020204030204" pitchFamily="49" charset="0"/>
              </a:rPr>
              <a:t>params</a:t>
            </a:r>
            <a:r>
              <a:rPr lang="en-GB" sz="1200" b="0" dirty="0">
                <a:solidFill>
                  <a:srgbClr val="D4D4D4"/>
                </a:solidFill>
                <a:effectLst/>
                <a:latin typeface="Consolas" panose="020B0609020204030204" pitchFamily="49" charset="0"/>
              </a:rPr>
              <a:t>=</a:t>
            </a:r>
            <a:r>
              <a:rPr lang="en-GB" sz="1200" b="0" dirty="0">
                <a:solidFill>
                  <a:srgbClr val="9CDCFE"/>
                </a:solidFill>
                <a:effectLst/>
                <a:latin typeface="Consolas" panose="020B0609020204030204" pitchFamily="49" charset="0"/>
              </a:rPr>
              <a:t>parameters</a:t>
            </a:r>
            <a:r>
              <a:rPr lang="en-GB" sz="1200" b="0" dirty="0">
                <a:solidFill>
                  <a:srgbClr val="D4D4D4"/>
                </a:solidFill>
                <a:effectLst/>
                <a:latin typeface="Consolas" panose="020B0609020204030204" pitchFamily="49" charset="0"/>
              </a:rPr>
              <a:t>)</a:t>
            </a:r>
          </a:p>
          <a:p>
            <a:endParaRPr lang="en-GB" sz="1200" dirty="0">
              <a:solidFill>
                <a:srgbClr val="D4D4D4"/>
              </a:solidFill>
              <a:latin typeface="Consolas" panose="020B0609020204030204" pitchFamily="49" charset="0"/>
            </a:endParaRPr>
          </a:p>
          <a:p>
            <a:pPr marL="0" indent="0"/>
            <a:r>
              <a:rPr lang="en-GB" sz="1200" dirty="0">
                <a:solidFill>
                  <a:srgbClr val="D4D4D4"/>
                </a:solidFill>
              </a:rPr>
              <a:t>If you inspect the response, you can see, that the link you sent your request to has been modified by the library:</a:t>
            </a:r>
          </a:p>
          <a:p>
            <a:pPr marL="0" indent="0"/>
            <a:r>
              <a:rPr lang="fr-FR" sz="1200" b="0" dirty="0">
                <a:solidFill>
                  <a:srgbClr val="9CDCFE"/>
                </a:solidFill>
                <a:effectLst/>
                <a:latin typeface="Consolas" panose="020B0609020204030204" pitchFamily="49" charset="0"/>
              </a:rPr>
              <a:t>content</a:t>
            </a:r>
            <a:r>
              <a:rPr lang="fr-FR" sz="1200" b="0" dirty="0">
                <a:solidFill>
                  <a:srgbClr val="D4D4D4"/>
                </a:solidFill>
                <a:effectLst/>
                <a:latin typeface="Consolas" panose="020B0609020204030204" pitchFamily="49" charset="0"/>
              </a:rPr>
              <a:t> = </a:t>
            </a:r>
            <a:r>
              <a:rPr lang="fr-FR" sz="1200" b="0" dirty="0">
                <a:solidFill>
                  <a:srgbClr val="9CDCFE"/>
                </a:solidFill>
                <a:effectLst/>
                <a:latin typeface="Consolas" panose="020B0609020204030204" pitchFamily="49" charset="0"/>
              </a:rPr>
              <a:t>r</a:t>
            </a:r>
            <a:r>
              <a:rPr lang="fr-FR" sz="1200" b="0" dirty="0">
                <a:solidFill>
                  <a:srgbClr val="D4D4D4"/>
                </a:solidFill>
                <a:effectLst/>
                <a:latin typeface="Consolas" panose="020B0609020204030204" pitchFamily="49" charset="0"/>
              </a:rPr>
              <a:t>.</a:t>
            </a:r>
            <a:r>
              <a:rPr lang="fr-FR" sz="1200" b="0" dirty="0">
                <a:solidFill>
                  <a:srgbClr val="DCDCAA"/>
                </a:solidFill>
                <a:effectLst/>
                <a:latin typeface="Consolas" panose="020B0609020204030204" pitchFamily="49" charset="0"/>
              </a:rPr>
              <a:t>json</a:t>
            </a:r>
            <a:r>
              <a:rPr lang="fr-FR" sz="1200" b="0" dirty="0">
                <a:solidFill>
                  <a:srgbClr val="D4D4D4"/>
                </a:solidFill>
                <a:effectLst/>
                <a:latin typeface="Consolas" panose="020B0609020204030204" pitchFamily="49" charset="0"/>
              </a:rPr>
              <a:t>()</a:t>
            </a:r>
            <a:endParaRPr lang="en-GB" sz="1200" dirty="0"/>
          </a:p>
          <a:p>
            <a:r>
              <a:rPr lang="en-GB" sz="1200" b="0" dirty="0">
                <a:solidFill>
                  <a:srgbClr val="9CDCFE"/>
                </a:solidFill>
                <a:effectLst/>
                <a:latin typeface="Consolas" panose="020B0609020204030204" pitchFamily="49" charset="0"/>
              </a:rPr>
              <a:t>content</a:t>
            </a:r>
            <a:r>
              <a:rPr lang="en-GB" sz="1200" b="0" dirty="0">
                <a:solidFill>
                  <a:srgbClr val="D4D4D4"/>
                </a:solidFill>
                <a:effectLst/>
                <a:latin typeface="Consolas" panose="020B0609020204030204" pitchFamily="49" charset="0"/>
              </a:rPr>
              <a:t>[</a:t>
            </a:r>
            <a:r>
              <a:rPr lang="en-GB" sz="1200" b="0" dirty="0">
                <a:solidFill>
                  <a:srgbClr val="CE9178"/>
                </a:solidFill>
                <a:effectLst/>
                <a:latin typeface="Consolas" panose="020B0609020204030204" pitchFamily="49" charset="0"/>
              </a:rPr>
              <a:t>'</a:t>
            </a:r>
            <a:r>
              <a:rPr lang="en-GB" sz="1200" b="0" dirty="0" err="1">
                <a:solidFill>
                  <a:srgbClr val="CE9178"/>
                </a:solidFill>
                <a:effectLst/>
                <a:latin typeface="Consolas" panose="020B0609020204030204" pitchFamily="49" charset="0"/>
              </a:rPr>
              <a:t>url</a:t>
            </a:r>
            <a:r>
              <a:rPr lang="en-GB" sz="1200" b="0" dirty="0">
                <a:solidFill>
                  <a:srgbClr val="CE9178"/>
                </a:solidFill>
                <a:effectLst/>
                <a:latin typeface="Consolas" panose="020B0609020204030204" pitchFamily="49" charset="0"/>
              </a:rPr>
              <a:t>'</a:t>
            </a:r>
            <a:r>
              <a:rPr lang="en-GB" sz="1200" b="0" dirty="0">
                <a:solidFill>
                  <a:srgbClr val="D4D4D4"/>
                </a:solidFill>
                <a:effectLst/>
                <a:latin typeface="Consolas" panose="020B0609020204030204" pitchFamily="49" charset="0"/>
              </a:rPr>
              <a:t>]</a:t>
            </a:r>
          </a:p>
          <a:p>
            <a:endParaRPr lang="en-GB" sz="1200" dirty="0">
              <a:solidFill>
                <a:srgbClr val="D4D4D4"/>
              </a:solidFill>
              <a:latin typeface="Consolas" panose="020B0609020204030204" pitchFamily="49" charset="0"/>
            </a:endParaRPr>
          </a:p>
          <a:p>
            <a:pPr marL="0" indent="0"/>
            <a:r>
              <a:rPr lang="en-GB" sz="1200" dirty="0">
                <a:solidFill>
                  <a:srgbClr val="D4D4D4"/>
                </a:solidFill>
              </a:rPr>
              <a:t>The </a:t>
            </a:r>
            <a:r>
              <a:rPr lang="en-GB" sz="1200" dirty="0" err="1">
                <a:solidFill>
                  <a:srgbClr val="D4D4D4"/>
                </a:solidFill>
              </a:rPr>
              <a:t>url</a:t>
            </a:r>
            <a:r>
              <a:rPr lang="en-GB" sz="1200" dirty="0">
                <a:solidFill>
                  <a:srgbClr val="D4D4D4"/>
                </a:solidFill>
              </a:rPr>
              <a:t> now includes a </a:t>
            </a:r>
            <a:r>
              <a:rPr lang="en-GB" sz="1200" b="1" dirty="0">
                <a:solidFill>
                  <a:srgbClr val="D4D4D4"/>
                </a:solidFill>
              </a:rPr>
              <a:t>? </a:t>
            </a:r>
            <a:r>
              <a:rPr lang="en-GB" sz="1200" dirty="0">
                <a:solidFill>
                  <a:srgbClr val="D4D4D4"/>
                </a:solidFill>
              </a:rPr>
              <a:t>together with your key=value pairs and separated by &amp;:</a:t>
            </a:r>
          </a:p>
          <a:p>
            <a:pPr marL="0" indent="0"/>
            <a:r>
              <a:rPr lang="en-GB" sz="1200" dirty="0">
                <a:solidFill>
                  <a:srgbClr val="D4D4D4"/>
                </a:solidFill>
              </a:rPr>
              <a:t>&gt;   'https://httpbin.org/</a:t>
            </a:r>
            <a:r>
              <a:rPr lang="en-GB" sz="1200" dirty="0" err="1">
                <a:solidFill>
                  <a:srgbClr val="D4D4D4"/>
                </a:solidFill>
              </a:rPr>
              <a:t>get?user</a:t>
            </a:r>
            <a:r>
              <a:rPr lang="en-GB" sz="1200" dirty="0">
                <a:solidFill>
                  <a:srgbClr val="D4D4D4"/>
                </a:solidFill>
              </a:rPr>
              <a:t>=</a:t>
            </a:r>
            <a:r>
              <a:rPr lang="en-GB" sz="1200" dirty="0" err="1">
                <a:solidFill>
                  <a:srgbClr val="D4D4D4"/>
                </a:solidFill>
              </a:rPr>
              <a:t>uname&amp;pw</a:t>
            </a:r>
            <a:r>
              <a:rPr lang="en-GB" sz="1200" dirty="0">
                <a:solidFill>
                  <a:srgbClr val="D4D4D4"/>
                </a:solidFill>
              </a:rPr>
              <a:t>=Test'</a:t>
            </a:r>
          </a:p>
        </p:txBody>
      </p:sp>
      <p:sp>
        <p:nvSpPr>
          <p:cNvPr id="4" name="Content Placeholder 3">
            <a:extLst>
              <a:ext uri="{FF2B5EF4-FFF2-40B4-BE49-F238E27FC236}">
                <a16:creationId xmlns:a16="http://schemas.microsoft.com/office/drawing/2014/main" id="{39A97831-4FD2-5A3B-7C54-4C13FD29548E}"/>
              </a:ext>
            </a:extLst>
          </p:cNvPr>
          <p:cNvSpPr>
            <a:spLocks noGrp="1"/>
          </p:cNvSpPr>
          <p:nvPr>
            <p:ph sz="half" idx="2"/>
          </p:nvPr>
        </p:nvSpPr>
        <p:spPr>
          <a:solidFill>
            <a:schemeClr val="tx1">
              <a:lumMod val="75000"/>
              <a:lumOff val="25000"/>
            </a:schemeClr>
          </a:solidFill>
        </p:spPr>
        <p:txBody>
          <a:bodyPr>
            <a:noAutofit/>
          </a:bodyPr>
          <a:lstStyle/>
          <a:p>
            <a:pPr marL="0" indent="0"/>
            <a:r>
              <a:rPr lang="en-GB" sz="1200" dirty="0">
                <a:solidFill>
                  <a:srgbClr val="D4D4D4"/>
                </a:solidFill>
              </a:rPr>
              <a:t>You can also define headers in an HTTP request. Usually done by the requests library this is important for authorization where you modify part of the headers the requests functions send. </a:t>
            </a:r>
            <a:r>
              <a:rPr lang="en-GB" sz="1200" b="0" dirty="0">
                <a:solidFill>
                  <a:srgbClr val="9CDCFE"/>
                </a:solidFill>
                <a:effectLst/>
                <a:latin typeface="Consolas" panose="020B0609020204030204" pitchFamily="49" charset="0"/>
              </a:rPr>
              <a:t>link</a:t>
            </a:r>
            <a:r>
              <a:rPr lang="en-GB" sz="1200" b="0" dirty="0">
                <a:solidFill>
                  <a:srgbClr val="D4D4D4"/>
                </a:solidFill>
                <a:effectLst/>
                <a:latin typeface="Consolas" panose="020B0609020204030204" pitchFamily="49" charset="0"/>
              </a:rPr>
              <a:t> = </a:t>
            </a:r>
            <a:r>
              <a:rPr lang="en-GB" sz="1200" b="0" dirty="0">
                <a:solidFill>
                  <a:srgbClr val="CE9178"/>
                </a:solidFill>
                <a:effectLst/>
                <a:latin typeface="Consolas" panose="020B0609020204030204" pitchFamily="49" charset="0"/>
              </a:rPr>
              <a:t>"https://httpbin.org/bearer"</a:t>
            </a:r>
            <a:endParaRPr lang="en-GB" sz="1200" b="0" dirty="0">
              <a:solidFill>
                <a:srgbClr val="D4D4D4"/>
              </a:solidFill>
              <a:effectLst/>
              <a:latin typeface="Consolas" panose="020B0609020204030204" pitchFamily="49" charset="0"/>
            </a:endParaRPr>
          </a:p>
          <a:p>
            <a:r>
              <a:rPr lang="en-GB" sz="1200" dirty="0" err="1">
                <a:solidFill>
                  <a:srgbClr val="9CDCFE"/>
                </a:solidFill>
                <a:latin typeface="Consolas" panose="020B0609020204030204" pitchFamily="49" charset="0"/>
              </a:rPr>
              <a:t>b</a:t>
            </a:r>
            <a:r>
              <a:rPr lang="en-GB" sz="1200" b="0" dirty="0" err="1">
                <a:solidFill>
                  <a:srgbClr val="9CDCFE"/>
                </a:solidFill>
                <a:effectLst/>
                <a:latin typeface="Consolas" panose="020B0609020204030204" pitchFamily="49" charset="0"/>
              </a:rPr>
              <a:t>earer_key</a:t>
            </a:r>
            <a:r>
              <a:rPr lang="en-GB" sz="1200" b="0" dirty="0">
                <a:solidFill>
                  <a:srgbClr val="D4D4D4"/>
                </a:solidFill>
                <a:effectLst/>
                <a:latin typeface="Consolas" panose="020B0609020204030204" pitchFamily="49" charset="0"/>
              </a:rPr>
              <a:t> = {</a:t>
            </a:r>
            <a:r>
              <a:rPr lang="en-GB" sz="1200" b="0" dirty="0">
                <a:solidFill>
                  <a:srgbClr val="CE9178"/>
                </a:solidFill>
                <a:effectLst/>
                <a:latin typeface="Consolas" panose="020B0609020204030204" pitchFamily="49" charset="0"/>
              </a:rPr>
              <a:t>"Authorization"</a:t>
            </a:r>
            <a:r>
              <a:rPr lang="en-GB" sz="1200" b="0" dirty="0">
                <a:solidFill>
                  <a:srgbClr val="D4D4D4"/>
                </a:solidFill>
                <a:effectLst/>
                <a:latin typeface="Consolas" panose="020B0609020204030204" pitchFamily="49" charset="0"/>
              </a:rPr>
              <a:t>: </a:t>
            </a:r>
            <a:r>
              <a:rPr lang="en-GB" sz="1200" b="0" dirty="0">
                <a:solidFill>
                  <a:srgbClr val="CE9178"/>
                </a:solidFill>
                <a:effectLst/>
                <a:latin typeface="Consolas" panose="020B0609020204030204" pitchFamily="49" charset="0"/>
              </a:rPr>
              <a:t>"Bearer 123"</a:t>
            </a:r>
            <a:r>
              <a:rPr lang="en-GB" sz="1200" b="0" dirty="0">
                <a:solidFill>
                  <a:srgbClr val="D4D4D4"/>
                </a:solidFill>
                <a:effectLst/>
                <a:latin typeface="Consolas" panose="020B0609020204030204" pitchFamily="49" charset="0"/>
              </a:rPr>
              <a:t>}</a:t>
            </a:r>
          </a:p>
          <a:p>
            <a:r>
              <a:rPr lang="en-GB" sz="1200" b="0" dirty="0">
                <a:solidFill>
                  <a:srgbClr val="9CDCFE"/>
                </a:solidFill>
                <a:effectLst/>
                <a:latin typeface="Consolas" panose="020B0609020204030204" pitchFamily="49" charset="0"/>
              </a:rPr>
              <a:t>r</a:t>
            </a:r>
            <a:r>
              <a:rPr lang="en-GB" sz="1200" b="0" dirty="0">
                <a:solidFill>
                  <a:srgbClr val="D4D4D4"/>
                </a:solidFill>
                <a:effectLst/>
                <a:latin typeface="Consolas" panose="020B0609020204030204" pitchFamily="49" charset="0"/>
              </a:rPr>
              <a:t> = </a:t>
            </a:r>
            <a:r>
              <a:rPr lang="en-GB" sz="1200" b="0" dirty="0" err="1">
                <a:solidFill>
                  <a:srgbClr val="4EC9B0"/>
                </a:solidFill>
                <a:effectLst/>
                <a:latin typeface="Consolas" panose="020B0609020204030204" pitchFamily="49" charset="0"/>
              </a:rPr>
              <a:t>requests</a:t>
            </a:r>
            <a:r>
              <a:rPr lang="en-GB" sz="1200" b="0" dirty="0" err="1">
                <a:solidFill>
                  <a:srgbClr val="D4D4D4"/>
                </a:solidFill>
                <a:effectLst/>
                <a:latin typeface="Consolas" panose="020B0609020204030204" pitchFamily="49" charset="0"/>
              </a:rPr>
              <a:t>.</a:t>
            </a:r>
            <a:r>
              <a:rPr lang="en-GB" sz="1200" b="0" dirty="0" err="1">
                <a:solidFill>
                  <a:srgbClr val="DCDCAA"/>
                </a:solidFill>
                <a:effectLst/>
                <a:latin typeface="Consolas" panose="020B0609020204030204" pitchFamily="49" charset="0"/>
              </a:rPr>
              <a:t>get</a:t>
            </a:r>
            <a:r>
              <a:rPr lang="en-GB" sz="1200" b="0" dirty="0">
                <a:solidFill>
                  <a:srgbClr val="D4D4D4"/>
                </a:solidFill>
                <a:effectLst/>
                <a:latin typeface="Consolas" panose="020B0609020204030204" pitchFamily="49" charset="0"/>
              </a:rPr>
              <a:t>(</a:t>
            </a:r>
            <a:r>
              <a:rPr lang="en-GB" sz="1200" dirty="0">
                <a:solidFill>
                  <a:srgbClr val="9CDCFE"/>
                </a:solidFill>
                <a:latin typeface="Consolas" panose="020B0609020204030204" pitchFamily="49" charset="0"/>
              </a:rPr>
              <a:t>link</a:t>
            </a:r>
            <a:r>
              <a:rPr lang="en-GB" sz="1200" b="0" dirty="0">
                <a:solidFill>
                  <a:srgbClr val="D4D4D4"/>
                </a:solidFill>
                <a:effectLst/>
                <a:latin typeface="Consolas" panose="020B0609020204030204" pitchFamily="49" charset="0"/>
              </a:rPr>
              <a:t>, </a:t>
            </a:r>
            <a:r>
              <a:rPr lang="en-GB" sz="1200" b="0" dirty="0">
                <a:solidFill>
                  <a:srgbClr val="9CDCFE"/>
                </a:solidFill>
                <a:effectLst/>
                <a:latin typeface="Consolas" panose="020B0609020204030204" pitchFamily="49" charset="0"/>
              </a:rPr>
              <a:t>headers</a:t>
            </a:r>
            <a:r>
              <a:rPr lang="en-GB" sz="1200" b="0" dirty="0">
                <a:solidFill>
                  <a:srgbClr val="D4D4D4"/>
                </a:solidFill>
                <a:effectLst/>
                <a:latin typeface="Consolas" panose="020B0609020204030204" pitchFamily="49" charset="0"/>
              </a:rPr>
              <a:t>=</a:t>
            </a:r>
            <a:r>
              <a:rPr lang="en-GB" sz="1200" b="0" dirty="0" err="1">
                <a:solidFill>
                  <a:srgbClr val="9CDCFE"/>
                </a:solidFill>
                <a:effectLst/>
                <a:latin typeface="Consolas" panose="020B0609020204030204" pitchFamily="49" charset="0"/>
              </a:rPr>
              <a:t>bearer_key</a:t>
            </a:r>
            <a:r>
              <a:rPr lang="en-GB" sz="1200" b="0" dirty="0">
                <a:solidFill>
                  <a:srgbClr val="D4D4D4"/>
                </a:solidFill>
                <a:effectLst/>
                <a:latin typeface="Consolas" panose="020B0609020204030204" pitchFamily="49" charset="0"/>
              </a:rPr>
              <a:t>)</a:t>
            </a:r>
          </a:p>
          <a:p>
            <a:pPr marL="0" indent="0"/>
            <a:endParaRPr lang="en-GB" sz="1200" dirty="0"/>
          </a:p>
          <a:p>
            <a:r>
              <a:rPr lang="en-GB" sz="1200" dirty="0">
                <a:solidFill>
                  <a:srgbClr val="D4D4D4"/>
                </a:solidFill>
              </a:rPr>
              <a:t>If you inspect the response, you can see, that it worked:</a:t>
            </a:r>
          </a:p>
          <a:p>
            <a:r>
              <a:rPr lang="en-GB" sz="1200" b="0" dirty="0">
                <a:solidFill>
                  <a:srgbClr val="9CDCFE"/>
                </a:solidFill>
                <a:effectLst/>
                <a:latin typeface="Consolas" panose="020B0609020204030204" pitchFamily="49" charset="0"/>
              </a:rPr>
              <a:t>content</a:t>
            </a:r>
            <a:r>
              <a:rPr lang="en-GB" sz="1200" b="0" dirty="0">
                <a:solidFill>
                  <a:srgbClr val="D4D4D4"/>
                </a:solidFill>
                <a:effectLst/>
                <a:latin typeface="Consolas" panose="020B0609020204030204" pitchFamily="49" charset="0"/>
              </a:rPr>
              <a:t> = </a:t>
            </a:r>
            <a:r>
              <a:rPr lang="en-GB" sz="1200" b="0" dirty="0" err="1">
                <a:solidFill>
                  <a:srgbClr val="9CDCFE"/>
                </a:solidFill>
                <a:effectLst/>
                <a:latin typeface="Consolas" panose="020B0609020204030204" pitchFamily="49" charset="0"/>
              </a:rPr>
              <a:t>r</a:t>
            </a:r>
            <a:r>
              <a:rPr lang="en-GB" sz="1200" b="0" dirty="0" err="1">
                <a:solidFill>
                  <a:srgbClr val="D4D4D4"/>
                </a:solidFill>
                <a:effectLst/>
                <a:latin typeface="Consolas" panose="020B0609020204030204" pitchFamily="49" charset="0"/>
              </a:rPr>
              <a:t>.</a:t>
            </a:r>
            <a:r>
              <a:rPr lang="en-GB" sz="1200" b="0" dirty="0" err="1">
                <a:solidFill>
                  <a:srgbClr val="DCDCAA"/>
                </a:solidFill>
                <a:effectLst/>
                <a:latin typeface="Consolas" panose="020B0609020204030204" pitchFamily="49" charset="0"/>
              </a:rPr>
              <a:t>json</a:t>
            </a:r>
            <a:r>
              <a:rPr lang="en-GB" sz="1200" b="0" dirty="0">
                <a:solidFill>
                  <a:srgbClr val="D4D4D4"/>
                </a:solidFill>
                <a:effectLst/>
                <a:latin typeface="Consolas" panose="020B0609020204030204" pitchFamily="49" charset="0"/>
              </a:rPr>
              <a:t>()</a:t>
            </a:r>
          </a:p>
          <a:p>
            <a:r>
              <a:rPr lang="en-GB" sz="1200" b="0" dirty="0">
                <a:solidFill>
                  <a:srgbClr val="9CDCFE"/>
                </a:solidFill>
                <a:effectLst/>
                <a:latin typeface="Consolas" panose="020B0609020204030204" pitchFamily="49" charset="0"/>
              </a:rPr>
              <a:t>content</a:t>
            </a:r>
            <a:endParaRPr lang="en-GB" sz="1200" b="0" dirty="0">
              <a:solidFill>
                <a:srgbClr val="D4D4D4"/>
              </a:solidFill>
              <a:effectLst/>
              <a:latin typeface="Consolas" panose="020B0609020204030204" pitchFamily="49" charset="0"/>
            </a:endParaRPr>
          </a:p>
          <a:p>
            <a:pPr>
              <a:tabLst>
                <a:tab pos="2330450" algn="l"/>
              </a:tabLst>
            </a:pPr>
            <a:r>
              <a:rPr lang="en-GB" sz="1200" dirty="0">
                <a:solidFill>
                  <a:srgbClr val="D4D4D4"/>
                </a:solidFill>
              </a:rPr>
              <a:t>&gt;   {'authenticated': True, 'token': '123’}</a:t>
            </a:r>
          </a:p>
          <a:p>
            <a:endParaRPr lang="en-GB" sz="1200" b="0" dirty="0">
              <a:solidFill>
                <a:srgbClr val="D4D4D4"/>
              </a:solidFill>
              <a:effectLst/>
              <a:latin typeface="Consolas" panose="020B0609020204030204" pitchFamily="49" charset="0"/>
            </a:endParaRPr>
          </a:p>
          <a:p>
            <a:pPr marL="0" indent="0"/>
            <a:r>
              <a:rPr lang="en-GB" sz="1200" i="1" dirty="0">
                <a:solidFill>
                  <a:srgbClr val="D4D4D4"/>
                </a:solidFill>
              </a:rPr>
              <a:t>Again the variable names do not matter but the rest does.</a:t>
            </a:r>
          </a:p>
          <a:p>
            <a:pPr marL="0" indent="0"/>
            <a:r>
              <a:rPr lang="en-GB" sz="1200" dirty="0">
                <a:solidFill>
                  <a:srgbClr val="D4D4D4"/>
                </a:solidFill>
              </a:rPr>
              <a:t>Note that the value in the </a:t>
            </a:r>
            <a:r>
              <a:rPr lang="en-GB" sz="1200" dirty="0" err="1">
                <a:solidFill>
                  <a:srgbClr val="D4D4D4"/>
                </a:solidFill>
              </a:rPr>
              <a:t>bearer_key</a:t>
            </a:r>
            <a:r>
              <a:rPr lang="en-GB" sz="1200" dirty="0">
                <a:solidFill>
                  <a:srgbClr val="D4D4D4"/>
                </a:solidFill>
              </a:rPr>
              <a:t> dictionary consists of "Bearer " + "key".</a:t>
            </a:r>
          </a:p>
          <a:p>
            <a:endParaRPr lang="en-GB" sz="1200" b="0" dirty="0">
              <a:solidFill>
                <a:srgbClr val="D4D4D4"/>
              </a:solidFill>
              <a:effectLst/>
              <a:latin typeface="Consolas" panose="020B0609020204030204" pitchFamily="49" charset="0"/>
            </a:endParaRPr>
          </a:p>
        </p:txBody>
      </p:sp>
      <p:sp>
        <p:nvSpPr>
          <p:cNvPr id="5" name="Slide Number Placeholder 4">
            <a:extLst>
              <a:ext uri="{FF2B5EF4-FFF2-40B4-BE49-F238E27FC236}">
                <a16:creationId xmlns:a16="http://schemas.microsoft.com/office/drawing/2014/main" id="{A1EBED19-A87B-3FE6-F811-E436D48C851D}"/>
              </a:ext>
            </a:extLst>
          </p:cNvPr>
          <p:cNvSpPr>
            <a:spLocks noGrp="1"/>
          </p:cNvSpPr>
          <p:nvPr>
            <p:ph type="sldNum" sz="quarter" idx="16"/>
          </p:nvPr>
        </p:nvSpPr>
        <p:spPr/>
        <p:txBody>
          <a:bodyPr/>
          <a:lstStyle/>
          <a:p>
            <a:fld id="{7559FC98-AF75-4A00-A03C-DF9FEBF6BCB9}" type="slidenum">
              <a:rPr lang="en-GB" smtClean="0"/>
              <a:pPr/>
              <a:t>5</a:t>
            </a:fld>
            <a:endParaRPr lang="en-GB"/>
          </a:p>
        </p:txBody>
      </p:sp>
      <p:sp>
        <p:nvSpPr>
          <p:cNvPr id="6" name="Text Placeholder 5">
            <a:extLst>
              <a:ext uri="{FF2B5EF4-FFF2-40B4-BE49-F238E27FC236}">
                <a16:creationId xmlns:a16="http://schemas.microsoft.com/office/drawing/2014/main" id="{D0A0BEDC-088F-F457-9941-1B7B5564D509}"/>
              </a:ext>
            </a:extLst>
          </p:cNvPr>
          <p:cNvSpPr>
            <a:spLocks noGrp="1"/>
          </p:cNvSpPr>
          <p:nvPr>
            <p:ph type="body" sz="quarter" idx="10"/>
          </p:nvPr>
        </p:nvSpPr>
        <p:spPr/>
        <p:txBody>
          <a:bodyPr/>
          <a:lstStyle/>
          <a:p>
            <a:endParaRPr lang="en-GB"/>
          </a:p>
        </p:txBody>
      </p:sp>
      <p:sp>
        <p:nvSpPr>
          <p:cNvPr id="7" name="Text Placeholder 6">
            <a:extLst>
              <a:ext uri="{FF2B5EF4-FFF2-40B4-BE49-F238E27FC236}">
                <a16:creationId xmlns:a16="http://schemas.microsoft.com/office/drawing/2014/main" id="{29E70361-E8E8-4B53-4EE9-F792398B9C08}"/>
              </a:ext>
            </a:extLst>
          </p:cNvPr>
          <p:cNvSpPr>
            <a:spLocks noGrp="1"/>
          </p:cNvSpPr>
          <p:nvPr>
            <p:ph type="body" sz="quarter" idx="18"/>
          </p:nvPr>
        </p:nvSpPr>
        <p:spPr/>
        <p:txBody>
          <a:bodyPr/>
          <a:lstStyle/>
          <a:p>
            <a:r>
              <a:rPr lang="de-CH" dirty="0"/>
              <a:t>Parameters</a:t>
            </a:r>
            <a:endParaRPr lang="en-GB" dirty="0"/>
          </a:p>
        </p:txBody>
      </p:sp>
      <p:sp>
        <p:nvSpPr>
          <p:cNvPr id="8" name="Text Placeholder 7">
            <a:extLst>
              <a:ext uri="{FF2B5EF4-FFF2-40B4-BE49-F238E27FC236}">
                <a16:creationId xmlns:a16="http://schemas.microsoft.com/office/drawing/2014/main" id="{ABE45AE2-EBB1-C34C-E55F-085C8C13294D}"/>
              </a:ext>
            </a:extLst>
          </p:cNvPr>
          <p:cNvSpPr>
            <a:spLocks noGrp="1"/>
          </p:cNvSpPr>
          <p:nvPr>
            <p:ph type="body" sz="quarter" idx="19"/>
          </p:nvPr>
        </p:nvSpPr>
        <p:spPr/>
        <p:txBody>
          <a:bodyPr/>
          <a:lstStyle/>
          <a:p>
            <a:r>
              <a:rPr lang="de-CH" dirty="0"/>
              <a:t>Headers</a:t>
            </a:r>
            <a:endParaRPr lang="en-GB" dirty="0"/>
          </a:p>
        </p:txBody>
      </p:sp>
    </p:spTree>
    <p:extLst>
      <p:ext uri="{BB962C8B-B14F-4D97-AF65-F5344CB8AC3E}">
        <p14:creationId xmlns:p14="http://schemas.microsoft.com/office/powerpoint/2010/main" val="25331229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D5637-8864-D3C6-040D-E6E84DF2E0BA}"/>
              </a:ext>
            </a:extLst>
          </p:cNvPr>
          <p:cNvSpPr>
            <a:spLocks noGrp="1"/>
          </p:cNvSpPr>
          <p:nvPr>
            <p:ph type="title"/>
          </p:nvPr>
        </p:nvSpPr>
        <p:spPr/>
        <p:txBody>
          <a:bodyPr/>
          <a:lstStyle/>
          <a:p>
            <a:r>
              <a:rPr lang="de-CH" dirty="0"/>
              <a:t>A simple </a:t>
            </a:r>
            <a:r>
              <a:rPr lang="de-CH" dirty="0" err="1"/>
              <a:t>Streamlit</a:t>
            </a:r>
            <a:r>
              <a:rPr lang="de-CH" dirty="0"/>
              <a:t> </a:t>
            </a:r>
            <a:r>
              <a:rPr lang="de-CH" dirty="0" err="1"/>
              <a:t>implementation</a:t>
            </a:r>
            <a:r>
              <a:rPr lang="de-CH" dirty="0"/>
              <a:t> </a:t>
            </a:r>
            <a:r>
              <a:rPr lang="de-CH" dirty="0" err="1"/>
              <a:t>of</a:t>
            </a:r>
            <a:r>
              <a:rPr lang="de-CH" dirty="0"/>
              <a:t> </a:t>
            </a:r>
            <a:r>
              <a:rPr lang="de-CH" dirty="0" err="1"/>
              <a:t>Assignment</a:t>
            </a:r>
            <a:r>
              <a:rPr lang="de-CH" dirty="0"/>
              <a:t> 6</a:t>
            </a:r>
            <a:endParaRPr lang="en-GB" dirty="0"/>
          </a:p>
        </p:txBody>
      </p:sp>
      <p:sp>
        <p:nvSpPr>
          <p:cNvPr id="5" name="Slide Number Placeholder 4">
            <a:extLst>
              <a:ext uri="{FF2B5EF4-FFF2-40B4-BE49-F238E27FC236}">
                <a16:creationId xmlns:a16="http://schemas.microsoft.com/office/drawing/2014/main" id="{4A3FEDF1-B209-2722-A9CF-CCD8E8697273}"/>
              </a:ext>
            </a:extLst>
          </p:cNvPr>
          <p:cNvSpPr>
            <a:spLocks noGrp="1"/>
          </p:cNvSpPr>
          <p:nvPr>
            <p:ph type="sldNum" sz="quarter" idx="16"/>
          </p:nvPr>
        </p:nvSpPr>
        <p:spPr/>
        <p:txBody>
          <a:bodyPr/>
          <a:lstStyle/>
          <a:p>
            <a:fld id="{7559FC98-AF75-4A00-A03C-DF9FEBF6BCB9}" type="slidenum">
              <a:rPr lang="en-GB" smtClean="0"/>
              <a:pPr/>
              <a:t>6</a:t>
            </a:fld>
            <a:endParaRPr lang="en-GB"/>
          </a:p>
        </p:txBody>
      </p:sp>
      <p:sp>
        <p:nvSpPr>
          <p:cNvPr id="11" name="Text Placeholder 10">
            <a:extLst>
              <a:ext uri="{FF2B5EF4-FFF2-40B4-BE49-F238E27FC236}">
                <a16:creationId xmlns:a16="http://schemas.microsoft.com/office/drawing/2014/main" id="{95C5AF82-7A9C-B2F0-720C-2E1133664792}"/>
              </a:ext>
            </a:extLst>
          </p:cNvPr>
          <p:cNvSpPr>
            <a:spLocks noGrp="1"/>
          </p:cNvSpPr>
          <p:nvPr>
            <p:ph type="body" sz="quarter" idx="10"/>
          </p:nvPr>
        </p:nvSpPr>
        <p:spPr/>
        <p:txBody>
          <a:bodyPr/>
          <a:lstStyle/>
          <a:p>
            <a:endParaRPr lang="en-GB"/>
          </a:p>
        </p:txBody>
      </p:sp>
      <p:pic>
        <p:nvPicPr>
          <p:cNvPr id="9" name="Content Placeholder 8">
            <a:extLst>
              <a:ext uri="{FF2B5EF4-FFF2-40B4-BE49-F238E27FC236}">
                <a16:creationId xmlns:a16="http://schemas.microsoft.com/office/drawing/2014/main" id="{56EE2187-7C49-5945-9043-97551689A161}"/>
              </a:ext>
            </a:extLst>
          </p:cNvPr>
          <p:cNvPicPr>
            <a:picLocks noGrp="1" noChangeAspect="1"/>
          </p:cNvPicPr>
          <p:nvPr>
            <p:ph sz="quarter" idx="20"/>
          </p:nvPr>
        </p:nvPicPr>
        <p:blipFill>
          <a:blip r:embed="rId2">
            <a:extLst>
              <a:ext uri="{28A0092B-C50C-407E-A947-70E740481C1C}">
                <a14:useLocalDpi xmlns:a14="http://schemas.microsoft.com/office/drawing/2010/main" val="0"/>
              </a:ext>
            </a:extLst>
          </a:blip>
          <a:stretch>
            <a:fillRect/>
          </a:stretch>
        </p:blipFill>
        <p:spPr>
          <a:xfrm>
            <a:off x="358775" y="4147384"/>
            <a:ext cx="311150" cy="123744"/>
          </a:xfrm>
        </p:spPr>
      </p:pic>
      <p:sp>
        <p:nvSpPr>
          <p:cNvPr id="6" name="Text Placeholder 5">
            <a:extLst>
              <a:ext uri="{FF2B5EF4-FFF2-40B4-BE49-F238E27FC236}">
                <a16:creationId xmlns:a16="http://schemas.microsoft.com/office/drawing/2014/main" id="{B105B0D6-2E02-1A47-A053-0F82E68F119D}"/>
              </a:ext>
            </a:extLst>
          </p:cNvPr>
          <p:cNvSpPr>
            <a:spLocks noGrp="1"/>
          </p:cNvSpPr>
          <p:nvPr>
            <p:ph type="body" sz="quarter" idx="15"/>
          </p:nvPr>
        </p:nvSpPr>
        <p:spPr/>
        <p:txBody>
          <a:bodyPr/>
          <a:lstStyle/>
          <a:p>
            <a:r>
              <a:rPr lang="en-CH"/>
              <a:t>Please refer to the </a:t>
            </a:r>
            <a:r>
              <a:rPr lang="de-CH" dirty="0"/>
              <a:t>README </a:t>
            </a:r>
            <a:r>
              <a:rPr lang="de-CH" dirty="0" err="1"/>
              <a:t>for</a:t>
            </a:r>
            <a:r>
              <a:rPr lang="de-CH" dirty="0"/>
              <a:t> </a:t>
            </a:r>
            <a:r>
              <a:rPr lang="de-CH" dirty="0" err="1"/>
              <a:t>set-up</a:t>
            </a:r>
            <a:r>
              <a:rPr lang="de-CH" dirty="0"/>
              <a:t> </a:t>
            </a:r>
            <a:r>
              <a:rPr lang="de-CH" dirty="0" err="1"/>
              <a:t>instructions</a:t>
            </a:r>
            <a:r>
              <a:rPr lang="de-CH" dirty="0"/>
              <a:t> </a:t>
            </a:r>
            <a:endParaRPr lang="en-CH"/>
          </a:p>
        </p:txBody>
      </p:sp>
      <p:pic>
        <p:nvPicPr>
          <p:cNvPr id="13" name="Inhaltsplatzhalter 12" descr="Ein Bild, das Text, Screenshot, Schrift enthält.&#10;&#10;Automatisch generierte Beschreibung">
            <a:extLst>
              <a:ext uri="{FF2B5EF4-FFF2-40B4-BE49-F238E27FC236}">
                <a16:creationId xmlns:a16="http://schemas.microsoft.com/office/drawing/2014/main" id="{903A1537-8CA4-4E82-EE78-D06B421E91A3}"/>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358775" y="1280952"/>
            <a:ext cx="3962213" cy="2511591"/>
          </a:xfrm>
        </p:spPr>
      </p:pic>
      <p:sp>
        <p:nvSpPr>
          <p:cNvPr id="16" name="Inhaltsplatzhalter 15">
            <a:extLst>
              <a:ext uri="{FF2B5EF4-FFF2-40B4-BE49-F238E27FC236}">
                <a16:creationId xmlns:a16="http://schemas.microsoft.com/office/drawing/2014/main" id="{B5013F19-D039-73EB-B041-74160DF50564}"/>
              </a:ext>
            </a:extLst>
          </p:cNvPr>
          <p:cNvSpPr>
            <a:spLocks noGrp="1"/>
          </p:cNvSpPr>
          <p:nvPr>
            <p:ph sz="half" idx="2"/>
          </p:nvPr>
        </p:nvSpPr>
        <p:spPr>
          <a:xfrm>
            <a:off x="4692303" y="1273238"/>
            <a:ext cx="4122737" cy="2522474"/>
          </a:xfrm>
        </p:spPr>
        <p:txBody>
          <a:bodyPr>
            <a:normAutofit lnSpcReduction="10000"/>
          </a:bodyPr>
          <a:lstStyle/>
          <a:p>
            <a:r>
              <a:rPr lang="de-DE" dirty="0" err="1"/>
              <a:t>Based</a:t>
            </a:r>
            <a:r>
              <a:rPr lang="de-DE" dirty="0"/>
              <a:t> on </a:t>
            </a:r>
            <a:r>
              <a:rPr lang="de-DE" dirty="0" err="1"/>
              <a:t>the</a:t>
            </a:r>
            <a:r>
              <a:rPr lang="de-DE" dirty="0"/>
              <a:t> code </a:t>
            </a:r>
            <a:r>
              <a:rPr lang="de-DE" dirty="0" err="1"/>
              <a:t>from</a:t>
            </a:r>
            <a:r>
              <a:rPr lang="de-DE" dirty="0"/>
              <a:t> </a:t>
            </a:r>
            <a:r>
              <a:rPr lang="de-DE" dirty="0" err="1"/>
              <a:t>Assignment</a:t>
            </a:r>
            <a:r>
              <a:rPr lang="de-DE" dirty="0"/>
              <a:t> 6 </a:t>
            </a:r>
            <a:r>
              <a:rPr lang="de-DE" dirty="0" err="1"/>
              <a:t>as</a:t>
            </a:r>
            <a:r>
              <a:rPr lang="de-DE" dirty="0"/>
              <a:t> </a:t>
            </a:r>
            <a:r>
              <a:rPr lang="de-DE" dirty="0" err="1"/>
              <a:t>basis</a:t>
            </a:r>
            <a:r>
              <a:rPr lang="de-DE" dirty="0"/>
              <a:t> </a:t>
            </a:r>
            <a:r>
              <a:rPr lang="de-DE" dirty="0" err="1"/>
              <a:t>with</a:t>
            </a:r>
            <a:r>
              <a:rPr lang="de-DE" dirty="0"/>
              <a:t> </a:t>
            </a:r>
            <a:r>
              <a:rPr lang="de-DE" dirty="0" err="1"/>
              <a:t>some</a:t>
            </a:r>
            <a:r>
              <a:rPr lang="de-DE" dirty="0"/>
              <a:t> </a:t>
            </a:r>
            <a:r>
              <a:rPr lang="de-DE" dirty="0" err="1"/>
              <a:t>small</a:t>
            </a:r>
            <a:r>
              <a:rPr lang="de-DE" dirty="0"/>
              <a:t> </a:t>
            </a:r>
            <a:r>
              <a:rPr lang="de-DE" dirty="0" err="1"/>
              <a:t>tweaks</a:t>
            </a:r>
            <a:r>
              <a:rPr lang="de-DE" dirty="0"/>
              <a:t> and </a:t>
            </a:r>
            <a:r>
              <a:rPr lang="de-DE" dirty="0" err="1"/>
              <a:t>extensions</a:t>
            </a:r>
            <a:endParaRPr lang="de-DE" dirty="0"/>
          </a:p>
          <a:p>
            <a:r>
              <a:rPr lang="de-DE" dirty="0"/>
              <a:t>Implements </a:t>
            </a:r>
            <a:r>
              <a:rPr lang="de-DE" dirty="0" err="1"/>
              <a:t>streamlit</a:t>
            </a:r>
            <a:r>
              <a:rPr lang="de-DE" dirty="0"/>
              <a:t> </a:t>
            </a:r>
            <a:r>
              <a:rPr lang="de-DE" dirty="0" err="1"/>
              <a:t>components</a:t>
            </a:r>
            <a:r>
              <a:rPr lang="de-DE" dirty="0"/>
              <a:t> in </a:t>
            </a:r>
            <a:r>
              <a:rPr lang="de-DE" dirty="0" err="1"/>
              <a:t>app.py</a:t>
            </a:r>
            <a:r>
              <a:rPr lang="de-DE" dirty="0"/>
              <a:t> </a:t>
            </a:r>
            <a:r>
              <a:rPr lang="de-DE" dirty="0" err="1"/>
              <a:t>which</a:t>
            </a:r>
            <a:r>
              <a:rPr lang="de-DE" dirty="0"/>
              <a:t> </a:t>
            </a:r>
            <a:r>
              <a:rPr lang="de-DE" dirty="0" err="1"/>
              <a:t>use</a:t>
            </a:r>
            <a:r>
              <a:rPr lang="de-DE" dirty="0"/>
              <a:t> </a:t>
            </a:r>
            <a:r>
              <a:rPr lang="de-DE" dirty="0" err="1"/>
              <a:t>the</a:t>
            </a:r>
            <a:r>
              <a:rPr lang="de-DE" dirty="0"/>
              <a:t> </a:t>
            </a:r>
            <a:r>
              <a:rPr lang="de-DE" dirty="0" err="1"/>
              <a:t>functions</a:t>
            </a:r>
            <a:r>
              <a:rPr lang="de-DE" dirty="0"/>
              <a:t> </a:t>
            </a:r>
            <a:r>
              <a:rPr lang="de-DE" dirty="0" err="1"/>
              <a:t>from</a:t>
            </a:r>
            <a:r>
              <a:rPr lang="de-DE" dirty="0"/>
              <a:t> </a:t>
            </a:r>
            <a:r>
              <a:rPr lang="de-DE" dirty="0" err="1"/>
              <a:t>the</a:t>
            </a:r>
            <a:r>
              <a:rPr lang="de-DE" dirty="0"/>
              <a:t> </a:t>
            </a:r>
            <a:r>
              <a:rPr lang="de-DE" dirty="0" err="1"/>
              <a:t>Assignment</a:t>
            </a:r>
            <a:r>
              <a:rPr lang="de-DE" dirty="0"/>
              <a:t> </a:t>
            </a:r>
            <a:r>
              <a:rPr lang="de-DE" dirty="0" err="1"/>
              <a:t>to</a:t>
            </a:r>
            <a:r>
              <a:rPr lang="de-DE" dirty="0"/>
              <a:t> </a:t>
            </a:r>
            <a:r>
              <a:rPr lang="de-DE" dirty="0" err="1"/>
              <a:t>provide</a:t>
            </a:r>
            <a:r>
              <a:rPr lang="de-DE" dirty="0"/>
              <a:t> </a:t>
            </a:r>
            <a:r>
              <a:rPr lang="de-DE" dirty="0" err="1"/>
              <a:t>the</a:t>
            </a:r>
            <a:r>
              <a:rPr lang="de-DE" dirty="0"/>
              <a:t> </a:t>
            </a:r>
            <a:r>
              <a:rPr lang="de-DE" dirty="0" err="1"/>
              <a:t>required</a:t>
            </a:r>
            <a:r>
              <a:rPr lang="de-DE" dirty="0"/>
              <a:t> </a:t>
            </a:r>
            <a:r>
              <a:rPr lang="de-DE" dirty="0" err="1"/>
              <a:t>functionality</a:t>
            </a:r>
            <a:endParaRPr lang="de-DE" dirty="0"/>
          </a:p>
          <a:p>
            <a:r>
              <a:rPr lang="de-DE" dirty="0" err="1"/>
              <a:t>Uses</a:t>
            </a:r>
            <a:r>
              <a:rPr lang="de-DE" dirty="0"/>
              <a:t> </a:t>
            </a:r>
            <a:r>
              <a:rPr lang="de-DE" dirty="0" err="1"/>
              <a:t>session</a:t>
            </a:r>
            <a:r>
              <a:rPr lang="de-DE" dirty="0"/>
              <a:t> </a:t>
            </a:r>
            <a:r>
              <a:rPr lang="de-DE" dirty="0" err="1"/>
              <a:t>state</a:t>
            </a:r>
            <a:r>
              <a:rPr lang="de-DE" dirty="0"/>
              <a:t> </a:t>
            </a:r>
            <a:r>
              <a:rPr lang="de-DE" dirty="0" err="1"/>
              <a:t>to</a:t>
            </a:r>
            <a:r>
              <a:rPr lang="de-DE" dirty="0"/>
              <a:t> </a:t>
            </a:r>
            <a:r>
              <a:rPr lang="de-DE" dirty="0" err="1"/>
              <a:t>store</a:t>
            </a:r>
            <a:r>
              <a:rPr lang="de-DE" dirty="0"/>
              <a:t> </a:t>
            </a:r>
            <a:r>
              <a:rPr lang="de-DE" dirty="0" err="1"/>
              <a:t>connections</a:t>
            </a:r>
            <a:r>
              <a:rPr lang="de-DE" dirty="0"/>
              <a:t> and </a:t>
            </a:r>
            <a:r>
              <a:rPr lang="de-DE" dirty="0" err="1"/>
              <a:t>restaurants</a:t>
            </a:r>
            <a:endParaRPr lang="de-DE" dirty="0"/>
          </a:p>
          <a:p>
            <a:r>
              <a:rPr lang="de-DE" dirty="0" err="1"/>
              <a:t>Uses</a:t>
            </a:r>
            <a:r>
              <a:rPr lang="de-DE" dirty="0"/>
              <a:t> </a:t>
            </a:r>
            <a:r>
              <a:rPr lang="de-DE" dirty="0" err="1"/>
              <a:t>streamlit</a:t>
            </a:r>
            <a:r>
              <a:rPr lang="de-DE" dirty="0"/>
              <a:t> </a:t>
            </a:r>
            <a:r>
              <a:rPr lang="de-DE" dirty="0" err="1"/>
              <a:t>secrets</a:t>
            </a:r>
            <a:r>
              <a:rPr lang="de-DE" dirty="0"/>
              <a:t> </a:t>
            </a:r>
            <a:r>
              <a:rPr lang="de-DE" dirty="0" err="1"/>
              <a:t>to</a:t>
            </a:r>
            <a:r>
              <a:rPr lang="de-DE" dirty="0"/>
              <a:t> </a:t>
            </a:r>
            <a:r>
              <a:rPr lang="de-DE" dirty="0" err="1"/>
              <a:t>store</a:t>
            </a:r>
            <a:r>
              <a:rPr lang="de-DE" dirty="0"/>
              <a:t> </a:t>
            </a:r>
            <a:r>
              <a:rPr lang="de-DE" dirty="0" err="1"/>
              <a:t>the</a:t>
            </a:r>
            <a:r>
              <a:rPr lang="de-DE" dirty="0"/>
              <a:t> API_KEY in a </a:t>
            </a:r>
            <a:r>
              <a:rPr lang="de-DE" dirty="0" err="1"/>
              <a:t>secure</a:t>
            </a:r>
            <a:r>
              <a:rPr lang="de-DE" dirty="0"/>
              <a:t> </a:t>
            </a:r>
            <a:r>
              <a:rPr lang="de-DE" dirty="0" err="1"/>
              <a:t>way</a:t>
            </a:r>
            <a:endParaRPr lang="de-DE" dirty="0"/>
          </a:p>
          <a:p>
            <a:endParaRPr lang="de-DE" dirty="0"/>
          </a:p>
          <a:p>
            <a:r>
              <a:rPr lang="de-DE" dirty="0" err="1"/>
              <a:t>Available</a:t>
            </a:r>
            <a:r>
              <a:rPr lang="de-DE" dirty="0"/>
              <a:t> on </a:t>
            </a:r>
            <a:r>
              <a:rPr lang="de-DE" dirty="0" err="1">
                <a:hlinkClick r:id="rId4"/>
              </a:rPr>
              <a:t>Github</a:t>
            </a:r>
            <a:r>
              <a:rPr lang="de-DE"/>
              <a:t>.</a:t>
            </a:r>
            <a:endParaRPr lang="de-DE" dirty="0"/>
          </a:p>
          <a:p>
            <a:endParaRPr lang="de-DE" dirty="0"/>
          </a:p>
        </p:txBody>
      </p:sp>
    </p:spTree>
    <p:extLst>
      <p:ext uri="{BB962C8B-B14F-4D97-AF65-F5344CB8AC3E}">
        <p14:creationId xmlns:p14="http://schemas.microsoft.com/office/powerpoint/2010/main" val="25738368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a:t>Discussion of Quiz 6</a:t>
            </a:r>
          </a:p>
        </p:txBody>
      </p:sp>
    </p:spTree>
    <p:extLst>
      <p:ext uri="{BB962C8B-B14F-4D97-AF65-F5344CB8AC3E}">
        <p14:creationId xmlns:p14="http://schemas.microsoft.com/office/powerpoint/2010/main" val="4557839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CBAF5A5-66D6-EE40-B04C-41DED57C49EA}"/>
              </a:ext>
            </a:extLst>
          </p:cNvPr>
          <p:cNvSpPr>
            <a:spLocks noGrp="1"/>
          </p:cNvSpPr>
          <p:nvPr>
            <p:ph type="title"/>
          </p:nvPr>
        </p:nvSpPr>
        <p:spPr>
          <a:xfrm>
            <a:off x="387775" y="142192"/>
            <a:ext cx="1987125" cy="518208"/>
          </a:xfrm>
        </p:spPr>
        <p:txBody>
          <a:bodyPr>
            <a:normAutofit fontScale="90000"/>
          </a:bodyPr>
          <a:lstStyle/>
          <a:p>
            <a:r>
              <a:rPr lang="de-CH" sz="1800" dirty="0"/>
              <a:t>Question 1</a:t>
            </a:r>
            <a:endParaRPr lang="en-GB" sz="1800" dirty="0"/>
          </a:p>
        </p:txBody>
      </p:sp>
      <p:pic>
        <p:nvPicPr>
          <p:cNvPr id="4" name="Picture 3">
            <a:extLst>
              <a:ext uri="{FF2B5EF4-FFF2-40B4-BE49-F238E27FC236}">
                <a16:creationId xmlns:a16="http://schemas.microsoft.com/office/drawing/2014/main" id="{F3F7A440-2613-EE83-A7FE-E3FBC8200ABE}"/>
              </a:ext>
            </a:extLst>
          </p:cNvPr>
          <p:cNvPicPr>
            <a:picLocks noChangeAspect="1"/>
          </p:cNvPicPr>
          <p:nvPr/>
        </p:nvPicPr>
        <p:blipFill>
          <a:blip r:embed="rId2"/>
          <a:stretch>
            <a:fillRect/>
          </a:stretch>
        </p:blipFill>
        <p:spPr>
          <a:xfrm>
            <a:off x="387775" y="1237117"/>
            <a:ext cx="4501612" cy="2669266"/>
          </a:xfrm>
          <a:prstGeom prst="rect">
            <a:avLst/>
          </a:prstGeom>
        </p:spPr>
      </p:pic>
      <p:sp>
        <p:nvSpPr>
          <p:cNvPr id="6" name="TextBox 5">
            <a:extLst>
              <a:ext uri="{FF2B5EF4-FFF2-40B4-BE49-F238E27FC236}">
                <a16:creationId xmlns:a16="http://schemas.microsoft.com/office/drawing/2014/main" id="{D13D140E-95C0-9438-D3E1-30609DA22E6E}"/>
              </a:ext>
            </a:extLst>
          </p:cNvPr>
          <p:cNvSpPr txBox="1"/>
          <p:nvPr/>
        </p:nvSpPr>
        <p:spPr>
          <a:xfrm>
            <a:off x="5629013" y="1174459"/>
            <a:ext cx="2801923" cy="3208571"/>
          </a:xfrm>
          <a:prstGeom prst="rect">
            <a:avLst/>
          </a:prstGeom>
          <a:noFill/>
        </p:spPr>
        <p:txBody>
          <a:bodyPr wrap="square" lIns="91440" tIns="45720" rIns="91440" bIns="45720" rtlCol="0" anchor="t">
            <a:spAutoFit/>
          </a:bodyPr>
          <a:lstStyle/>
          <a:p>
            <a:r>
              <a:rPr lang="de-CH" dirty="0">
                <a:solidFill>
                  <a:schemeClr val="bg1"/>
                </a:solidFill>
              </a:rPr>
              <a:t>Reasoning:</a:t>
            </a:r>
          </a:p>
          <a:p>
            <a:pPr marL="342900" indent="-342900">
              <a:buAutoNum type="alphaLcParenR"/>
            </a:pPr>
            <a:r>
              <a:rPr lang="de-CH" dirty="0">
                <a:solidFill>
                  <a:schemeClr val="bg1"/>
                </a:solidFill>
              </a:rPr>
              <a:t>The network </a:t>
            </a:r>
            <a:r>
              <a:rPr lang="de-CH" dirty="0" err="1">
                <a:solidFill>
                  <a:schemeClr val="bg1"/>
                </a:solidFill>
              </a:rPr>
              <a:t>protocol</a:t>
            </a:r>
            <a:r>
              <a:rPr lang="de-CH" dirty="0">
                <a:solidFill>
                  <a:schemeClr val="bg1"/>
                </a:solidFill>
              </a:rPr>
              <a:t> </a:t>
            </a:r>
            <a:r>
              <a:rPr lang="de-CH" dirty="0" err="1">
                <a:solidFill>
                  <a:schemeClr val="bg1"/>
                </a:solidFill>
              </a:rPr>
              <a:t>does</a:t>
            </a:r>
            <a:r>
              <a:rPr lang="de-CH" dirty="0">
                <a:solidFill>
                  <a:schemeClr val="bg1"/>
                </a:solidFill>
              </a:rPr>
              <a:t> </a:t>
            </a:r>
            <a:r>
              <a:rPr lang="de-CH" dirty="0" err="1">
                <a:solidFill>
                  <a:schemeClr val="bg1"/>
                </a:solidFill>
              </a:rPr>
              <a:t>influence</a:t>
            </a:r>
            <a:r>
              <a:rPr lang="de-CH" dirty="0">
                <a:solidFill>
                  <a:schemeClr val="bg1"/>
                </a:solidFill>
              </a:rPr>
              <a:t> </a:t>
            </a:r>
            <a:r>
              <a:rPr lang="de-CH" dirty="0" err="1">
                <a:solidFill>
                  <a:schemeClr val="bg1"/>
                </a:solidFill>
              </a:rPr>
              <a:t>the</a:t>
            </a:r>
            <a:r>
              <a:rPr lang="de-CH" dirty="0">
                <a:solidFill>
                  <a:schemeClr val="bg1"/>
                </a:solidFill>
              </a:rPr>
              <a:t> </a:t>
            </a:r>
            <a:r>
              <a:rPr lang="de-CH" dirty="0" err="1">
                <a:solidFill>
                  <a:schemeClr val="bg1"/>
                </a:solidFill>
              </a:rPr>
              <a:t>security</a:t>
            </a:r>
            <a:r>
              <a:rPr lang="de-CH" dirty="0">
                <a:solidFill>
                  <a:schemeClr val="bg1"/>
                </a:solidFill>
              </a:rPr>
              <a:t> (e.g., UDP/TCP)</a:t>
            </a:r>
          </a:p>
          <a:p>
            <a:pPr marL="342900" indent="-342900">
              <a:buAutoNum type="alphaLcParenR"/>
            </a:pPr>
            <a:r>
              <a:rPr lang="de-CH" dirty="0">
                <a:solidFill>
                  <a:schemeClr val="bg1"/>
                </a:solidFill>
              </a:rPr>
              <a:t>Flexibility is one of the advantages of this mechanism</a:t>
            </a:r>
          </a:p>
          <a:p>
            <a:pPr marL="342900" indent="-342900">
              <a:buAutoNum type="alphaLcParenR"/>
            </a:pPr>
            <a:r>
              <a:rPr lang="de-CH" dirty="0">
                <a:solidFill>
                  <a:schemeClr val="bg1"/>
                </a:solidFill>
              </a:rPr>
              <a:t>Efficiency and Interoperability between different mediums  are key aspects of this design choice</a:t>
            </a:r>
          </a:p>
          <a:p>
            <a:pPr marL="342900" indent="-342900">
              <a:buAutoNum type="alphaLcParenR"/>
            </a:pPr>
            <a:r>
              <a:rPr lang="de-CH" dirty="0">
                <a:solidFill>
                  <a:schemeClr val="bg1"/>
                </a:solidFill>
              </a:rPr>
              <a:t>The </a:t>
            </a:r>
            <a:r>
              <a:rPr lang="de-CH" dirty="0" err="1">
                <a:solidFill>
                  <a:schemeClr val="bg1"/>
                </a:solidFill>
              </a:rPr>
              <a:t>physical</a:t>
            </a:r>
            <a:r>
              <a:rPr lang="de-CH" dirty="0">
                <a:solidFill>
                  <a:schemeClr val="bg1"/>
                </a:solidFill>
              </a:rPr>
              <a:t> medium </a:t>
            </a:r>
            <a:r>
              <a:rPr lang="de-CH" dirty="0" err="1">
                <a:solidFill>
                  <a:schemeClr val="bg1"/>
                </a:solidFill>
              </a:rPr>
              <a:t>does</a:t>
            </a:r>
            <a:r>
              <a:rPr lang="de-CH" dirty="0">
                <a:solidFill>
                  <a:schemeClr val="bg1"/>
                </a:solidFill>
              </a:rPr>
              <a:t> </a:t>
            </a:r>
            <a:r>
              <a:rPr lang="de-CH" dirty="0" err="1">
                <a:solidFill>
                  <a:schemeClr val="bg1"/>
                </a:solidFill>
              </a:rPr>
              <a:t>influence</a:t>
            </a:r>
            <a:r>
              <a:rPr lang="de-CH" dirty="0">
                <a:solidFill>
                  <a:schemeClr val="bg1"/>
                </a:solidFill>
              </a:rPr>
              <a:t> </a:t>
            </a:r>
            <a:r>
              <a:rPr lang="de-CH" dirty="0" err="1">
                <a:solidFill>
                  <a:schemeClr val="bg1"/>
                </a:solidFill>
              </a:rPr>
              <a:t>the</a:t>
            </a:r>
            <a:r>
              <a:rPr lang="de-CH" dirty="0">
                <a:solidFill>
                  <a:schemeClr val="bg1"/>
                </a:solidFill>
              </a:rPr>
              <a:t> </a:t>
            </a:r>
            <a:r>
              <a:rPr lang="de-CH" dirty="0" err="1">
                <a:solidFill>
                  <a:schemeClr val="bg1"/>
                </a:solidFill>
              </a:rPr>
              <a:t>transmission</a:t>
            </a:r>
            <a:r>
              <a:rPr lang="de-CH" dirty="0">
                <a:solidFill>
                  <a:schemeClr val="bg1"/>
                </a:solidFill>
              </a:rPr>
              <a:t> </a:t>
            </a:r>
            <a:r>
              <a:rPr lang="de-CH" dirty="0" err="1">
                <a:solidFill>
                  <a:schemeClr val="bg1"/>
                </a:solidFill>
              </a:rPr>
              <a:t>speed</a:t>
            </a:r>
            <a:r>
              <a:rPr lang="de-CH" dirty="0">
                <a:solidFill>
                  <a:schemeClr val="bg1"/>
                </a:solidFill>
              </a:rPr>
              <a:t> </a:t>
            </a:r>
            <a:r>
              <a:rPr lang="de-CH">
                <a:solidFill>
                  <a:schemeClr val="bg1"/>
                </a:solidFill>
              </a:rPr>
              <a:t>(Analogy: light </a:t>
            </a:r>
            <a:r>
              <a:rPr lang="de-CH" dirty="0" err="1">
                <a:solidFill>
                  <a:schemeClr val="bg1"/>
                </a:solidFill>
              </a:rPr>
              <a:t>travels</a:t>
            </a:r>
            <a:r>
              <a:rPr lang="de-CH" dirty="0">
                <a:solidFill>
                  <a:schemeClr val="bg1"/>
                </a:solidFill>
              </a:rPr>
              <a:t> at different </a:t>
            </a:r>
            <a:r>
              <a:rPr lang="de-CH" dirty="0" err="1">
                <a:solidFill>
                  <a:schemeClr val="bg1"/>
                </a:solidFill>
              </a:rPr>
              <a:t>speed</a:t>
            </a:r>
            <a:r>
              <a:rPr lang="de-CH" dirty="0">
                <a:solidFill>
                  <a:schemeClr val="bg1"/>
                </a:solidFill>
              </a:rPr>
              <a:t> in </a:t>
            </a:r>
            <a:r>
              <a:rPr lang="de-CH" dirty="0" err="1">
                <a:solidFill>
                  <a:schemeClr val="bg1"/>
                </a:solidFill>
              </a:rPr>
              <a:t>the</a:t>
            </a:r>
            <a:r>
              <a:rPr lang="de-CH" dirty="0">
                <a:solidFill>
                  <a:schemeClr val="bg1"/>
                </a:solidFill>
              </a:rPr>
              <a:t> </a:t>
            </a:r>
            <a:r>
              <a:rPr lang="de-CH" dirty="0" err="1">
                <a:solidFill>
                  <a:schemeClr val="bg1"/>
                </a:solidFill>
              </a:rPr>
              <a:t>space</a:t>
            </a:r>
            <a:r>
              <a:rPr lang="de-CH" dirty="0">
                <a:solidFill>
                  <a:schemeClr val="bg1"/>
                </a:solidFill>
              </a:rPr>
              <a:t> and in </a:t>
            </a:r>
            <a:r>
              <a:rPr lang="de-CH" dirty="0" err="1">
                <a:solidFill>
                  <a:schemeClr val="bg1"/>
                </a:solidFill>
              </a:rPr>
              <a:t>water</a:t>
            </a:r>
            <a:r>
              <a:rPr lang="de-CH" dirty="0">
                <a:solidFill>
                  <a:schemeClr val="bg1"/>
                </a:solidFill>
              </a:rPr>
              <a:t>.)</a:t>
            </a:r>
          </a:p>
          <a:p>
            <a:pPr marL="342900" indent="-342900">
              <a:buAutoNum type="alphaLcParenR"/>
            </a:pPr>
            <a:endParaRPr lang="de-CH" dirty="0">
              <a:solidFill>
                <a:schemeClr val="bg1"/>
              </a:solidFill>
            </a:endParaRPr>
          </a:p>
        </p:txBody>
      </p:sp>
    </p:spTree>
    <p:extLst>
      <p:ext uri="{BB962C8B-B14F-4D97-AF65-F5344CB8AC3E}">
        <p14:creationId xmlns:p14="http://schemas.microsoft.com/office/powerpoint/2010/main" val="40638592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CBAF5A5-66D6-EE40-B04C-41DED57C49EA}"/>
              </a:ext>
            </a:extLst>
          </p:cNvPr>
          <p:cNvSpPr>
            <a:spLocks noGrp="1"/>
          </p:cNvSpPr>
          <p:nvPr>
            <p:ph type="title"/>
          </p:nvPr>
        </p:nvSpPr>
        <p:spPr>
          <a:xfrm>
            <a:off x="387775" y="142192"/>
            <a:ext cx="1987125" cy="518208"/>
          </a:xfrm>
        </p:spPr>
        <p:txBody>
          <a:bodyPr>
            <a:normAutofit fontScale="90000"/>
          </a:bodyPr>
          <a:lstStyle/>
          <a:p>
            <a:r>
              <a:rPr lang="de-CH" sz="1800" dirty="0"/>
              <a:t>Question 2</a:t>
            </a:r>
            <a:endParaRPr lang="en-GB" sz="1800" dirty="0"/>
          </a:p>
        </p:txBody>
      </p:sp>
      <p:pic>
        <p:nvPicPr>
          <p:cNvPr id="4" name="Picture 3">
            <a:extLst>
              <a:ext uri="{FF2B5EF4-FFF2-40B4-BE49-F238E27FC236}">
                <a16:creationId xmlns:a16="http://schemas.microsoft.com/office/drawing/2014/main" id="{F3F7A440-2613-EE83-A7FE-E3FBC8200AB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13822" y="1237117"/>
            <a:ext cx="4249518" cy="2669266"/>
          </a:xfrm>
          <a:prstGeom prst="rect">
            <a:avLst/>
          </a:prstGeom>
        </p:spPr>
      </p:pic>
      <p:sp>
        <p:nvSpPr>
          <p:cNvPr id="6" name="TextBox 5">
            <a:extLst>
              <a:ext uri="{FF2B5EF4-FFF2-40B4-BE49-F238E27FC236}">
                <a16:creationId xmlns:a16="http://schemas.microsoft.com/office/drawing/2014/main" id="{D13D140E-95C0-9438-D3E1-30609DA22E6E}"/>
              </a:ext>
            </a:extLst>
          </p:cNvPr>
          <p:cNvSpPr txBox="1"/>
          <p:nvPr/>
        </p:nvSpPr>
        <p:spPr>
          <a:xfrm>
            <a:off x="5629013" y="1174459"/>
            <a:ext cx="2801923" cy="2377574"/>
          </a:xfrm>
          <a:prstGeom prst="rect">
            <a:avLst/>
          </a:prstGeom>
          <a:noFill/>
        </p:spPr>
        <p:txBody>
          <a:bodyPr wrap="square" rtlCol="0">
            <a:spAutoFit/>
          </a:bodyPr>
          <a:lstStyle/>
          <a:p>
            <a:r>
              <a:rPr lang="de-CH" dirty="0">
                <a:solidFill>
                  <a:schemeClr val="bg1"/>
                </a:solidFill>
              </a:rPr>
              <a:t>Reasoning:</a:t>
            </a:r>
          </a:p>
          <a:p>
            <a:r>
              <a:rPr lang="de-CH" dirty="0">
                <a:solidFill>
                  <a:schemeClr val="bg1"/>
                </a:solidFill>
              </a:rPr>
              <a:t>The Two Generals’ Problem cannot be solved over an unreliable netwrok and was one of the first computer communication problem to be proved unsolvable. Only practical measures can be taken to mitgate some of the issues when communication over an unreliable link.</a:t>
            </a:r>
          </a:p>
          <a:p>
            <a:pPr marL="342900" indent="-342900">
              <a:buAutoNum type="alphaLcParenR"/>
            </a:pPr>
            <a:endParaRPr lang="de-CH" dirty="0">
              <a:solidFill>
                <a:schemeClr val="bg1"/>
              </a:solidFill>
            </a:endParaRPr>
          </a:p>
        </p:txBody>
      </p:sp>
    </p:spTree>
    <p:extLst>
      <p:ext uri="{BB962C8B-B14F-4D97-AF65-F5344CB8AC3E}">
        <p14:creationId xmlns:p14="http://schemas.microsoft.com/office/powerpoint/2010/main" val="296248199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E4P_STYLE_ID" val="6cd991bf-f022-4378-96e7-2c338aeb3f5a"/>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SCS_Theme">
  <a:themeElements>
    <a:clrScheme name="uni stgallen Colors">
      <a:dk1>
        <a:sysClr val="windowText" lastClr="000000"/>
      </a:dk1>
      <a:lt1>
        <a:sysClr val="window" lastClr="FFFFFF"/>
      </a:lt1>
      <a:dk2>
        <a:srgbClr val="0A5F2D"/>
      </a:dk2>
      <a:lt2>
        <a:srgbClr val="FFFFFF"/>
      </a:lt2>
      <a:accent1>
        <a:srgbClr val="00802F"/>
      </a:accent1>
      <a:accent2>
        <a:srgbClr val="E1D7C3"/>
      </a:accent2>
      <a:accent3>
        <a:srgbClr val="EB6969"/>
      </a:accent3>
      <a:accent4>
        <a:srgbClr val="73A5AF"/>
      </a:accent4>
      <a:accent5>
        <a:srgbClr val="FFF04B"/>
      </a:accent5>
      <a:accent6>
        <a:srgbClr val="0A5F2D"/>
      </a:accent6>
      <a:hlink>
        <a:srgbClr val="00802F"/>
      </a:hlink>
      <a:folHlink>
        <a:srgbClr val="0A5F2D"/>
      </a:folHlink>
    </a:clrScheme>
    <a:fontScheme name="uni stgallen Fonts">
      <a:majorFont>
        <a:latin typeface="Gill Sans Nova"/>
        <a:ea typeface=""/>
        <a:cs typeface=""/>
      </a:majorFont>
      <a:minorFont>
        <a:latin typeface="Gill Sans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S_Theme" id="{14AC96C4-A653-419B-9F98-BCEAB59CA431}" vid="{36A816B0-F4C2-482D-BABA-E7D145EB4E4D}"/>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E5017C11-67CF-41FA-9001-5446285FBB5A}">
  <we:reference id="0978a9cb-a548-4218-ab38-75ef22e0bf01" version="1.0.0.7" store="EXCatalog" storeType="EXCatalog"/>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5dc96929-7643-4924-91c0-9b0ff054556d" xsi:nil="true"/>
    <lcf76f155ced4ddcb4097134ff3c332f xmlns="180db94c-82de-4c89-acb5-d41e1b03bacc">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kument" ma:contentTypeID="0x010100BA3AC0B29D543742836C64EC22DE252D" ma:contentTypeVersion="11" ma:contentTypeDescription="Ein neues Dokument erstellen." ma:contentTypeScope="" ma:versionID="f9f5302698bbc1f17338c1fe33946e93">
  <xsd:schema xmlns:xsd="http://www.w3.org/2001/XMLSchema" xmlns:xs="http://www.w3.org/2001/XMLSchema" xmlns:p="http://schemas.microsoft.com/office/2006/metadata/properties" xmlns:ns2="180db94c-82de-4c89-acb5-d41e1b03bacc" xmlns:ns3="5dc96929-7643-4924-91c0-9b0ff054556d" targetNamespace="http://schemas.microsoft.com/office/2006/metadata/properties" ma:root="true" ma:fieldsID="5a150a8a5f7f393c368b33e6894a6f24" ns2:_="" ns3:_="">
    <xsd:import namespace="180db94c-82de-4c89-acb5-d41e1b03bacc"/>
    <xsd:import namespace="5dc96929-7643-4924-91c0-9b0ff054556d"/>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ServiceObjectDetectorVersion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db94c-82de-4c89-acb5-d41e1b03ba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Bildmarkierungen" ma:readOnly="false" ma:fieldId="{5cf76f15-5ced-4ddc-b409-7134ff3c332f}" ma:taxonomyMulti="true" ma:sspId="e6e639ec-35b1-4635-902a-5d5459502348" ma:termSetId="09814cd3-568e-fe90-9814-8d621ff8fb84" ma:anchorId="fba54fb3-c3e1-fe81-a776-ca4b69148c4d" ma:open="true" ma:isKeyword="false">
      <xsd:complexType>
        <xsd:sequence>
          <xsd:element ref="pc:Terms" minOccurs="0" maxOccurs="1"/>
        </xsd:sequence>
      </xsd:complex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5dc96929-7643-4924-91c0-9b0ff054556d"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f537732f-bc61-4787-ba39-90e4ba434c8f}" ma:internalName="TaxCatchAll" ma:showField="CatchAllData" ma:web="5dc96929-7643-4924-91c0-9b0ff054556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006C3C9-FB59-4473-BC1F-8644C613D910}">
  <ds:schemaRefs>
    <ds:schemaRef ds:uri="http://schemas.microsoft.com/office/2006/metadata/properties"/>
    <ds:schemaRef ds:uri="http://www.w3.org/XML/1998/namespace"/>
    <ds:schemaRef ds:uri="180db94c-82de-4c89-acb5-d41e1b03bacc"/>
    <ds:schemaRef ds:uri="http://purl.org/dc/dcmitype/"/>
    <ds:schemaRef ds:uri="http://schemas.microsoft.com/office/2006/documentManagement/types"/>
    <ds:schemaRef ds:uri="http://purl.org/dc/elements/1.1/"/>
    <ds:schemaRef ds:uri="5dc96929-7643-4924-91c0-9b0ff054556d"/>
    <ds:schemaRef ds:uri="http://purl.org/dc/terms/"/>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C4D590A2-C83C-4AEC-A653-94095A38323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0db94c-82de-4c89-acb5-d41e1b03bacc"/>
    <ds:schemaRef ds:uri="5dc96929-7643-4924-91c0-9b0ff054556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7AAF511-705D-4D22-B307-3E691874066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SCS_Theme</Template>
  <TotalTime>0</TotalTime>
  <Words>2005</Words>
  <Application>Microsoft Office PowerPoint</Application>
  <PresentationFormat>On-screen Show (16:9)</PresentationFormat>
  <Paragraphs>266</Paragraphs>
  <Slides>38</Slides>
  <Notes>2</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38</vt:i4>
      </vt:variant>
    </vt:vector>
  </HeadingPairs>
  <TitlesOfParts>
    <vt:vector size="47" baseType="lpstr">
      <vt:lpstr>Arial</vt:lpstr>
      <vt:lpstr>Calibri</vt:lpstr>
      <vt:lpstr>Consolas</vt:lpstr>
      <vt:lpstr>Gill Alt One MT Light</vt:lpstr>
      <vt:lpstr>Gill Sans Nova</vt:lpstr>
      <vt:lpstr>Gill Sans Nova Light</vt:lpstr>
      <vt:lpstr>Wingdings</vt:lpstr>
      <vt:lpstr>SCS_Theme</vt:lpstr>
      <vt:lpstr>think-cell Slide</vt:lpstr>
      <vt:lpstr>Fundamentals and Methods of Computer Science</vt:lpstr>
      <vt:lpstr>Today’s Menu</vt:lpstr>
      <vt:lpstr>Discussion of Assignment 6</vt:lpstr>
      <vt:lpstr>Python Library: requests 1/2</vt:lpstr>
      <vt:lpstr>Python Library: requests 2/2</vt:lpstr>
      <vt:lpstr>A simple Streamlit implementation of Assignment 6</vt:lpstr>
      <vt:lpstr>Discussion of Quiz 6</vt:lpstr>
      <vt:lpstr>Question 1</vt:lpstr>
      <vt:lpstr>Question 2</vt:lpstr>
      <vt:lpstr>Question 3</vt:lpstr>
      <vt:lpstr>Question 4</vt:lpstr>
      <vt:lpstr>Question 4</vt:lpstr>
      <vt:lpstr>Brief summary of last week’s content </vt:lpstr>
      <vt:lpstr>PowerPoint Presentation</vt:lpstr>
      <vt:lpstr>Data Independence (Edgar F. Codd, 1970) &amp; Why Tables?</vt:lpstr>
      <vt:lpstr>PowerPoint Presentation</vt:lpstr>
      <vt:lpstr>What are Tables?</vt:lpstr>
      <vt:lpstr>Tables = Collections of records</vt:lpstr>
      <vt:lpstr>SQL or SEQUEL?</vt:lpstr>
      <vt:lpstr>SQL (a relational database model created 1970)</vt:lpstr>
      <vt:lpstr>Normalization (First normal form – 1NF)</vt:lpstr>
      <vt:lpstr>Normalization (First normal form – 1NF)</vt:lpstr>
      <vt:lpstr>Normalization (Second normal form – 2NF)</vt:lpstr>
      <vt:lpstr>Normalization (Second normal form – 2NF)</vt:lpstr>
      <vt:lpstr>Normalization (Third normal form – 3NF)</vt:lpstr>
      <vt:lpstr>Normalization (Third normal form – 3NF)</vt:lpstr>
      <vt:lpstr>Normalization (Summary)</vt:lpstr>
      <vt:lpstr>Brief summary of skills necessary to solve Assignment 7</vt:lpstr>
      <vt:lpstr>Key Terms</vt:lpstr>
      <vt:lpstr>Introduction to SQL</vt:lpstr>
      <vt:lpstr>SQL Keywords </vt:lpstr>
      <vt:lpstr>Query Syntax in 1 Slide</vt:lpstr>
      <vt:lpstr>Inner Join &amp; Group By</vt:lpstr>
      <vt:lpstr>Question Mark  </vt:lpstr>
      <vt:lpstr>Using SQL in Python 1/2</vt:lpstr>
      <vt:lpstr>Using SQL in Python 2/2</vt:lpstr>
      <vt:lpstr>Now you have everything you need to start with Assignment 7</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and Methods of  Computer Science</dc:title>
  <dc:creator>Stephan Aier</dc:creator>
  <cp:lastModifiedBy>Dominik Buchegger</cp:lastModifiedBy>
  <cp:revision>19</cp:revision>
  <dcterms:created xsi:type="dcterms:W3CDTF">2022-09-12T10:36:05Z</dcterms:created>
  <dcterms:modified xsi:type="dcterms:W3CDTF">2023-11-16T20:22:26Z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0x010100BA3AC0B29D543742836C64EC22DE252D</vt:lpwstr>
  </property>
  <property fmtid="{D5CDD505-2E9C-101B-9397-08002B2CF9AE}" pid="3" name="MediaServiceImageTags">
    <vt:lpwstr/>
  </property>
</Properties>
</file>

<file path=docProps/thumbnail.jpeg>
</file>